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58" r:id="rId4"/>
  </p:sldMasterIdLst>
  <p:notesMasterIdLst>
    <p:notesMasterId r:id="rId32"/>
  </p:notesMasterIdLst>
  <p:handoutMasterIdLst>
    <p:handoutMasterId r:id="rId33"/>
  </p:handoutMasterIdLst>
  <p:sldIdLst>
    <p:sldId id="410" r:id="rId5"/>
    <p:sldId id="383" r:id="rId6"/>
    <p:sldId id="389" r:id="rId7"/>
    <p:sldId id="442" r:id="rId8"/>
    <p:sldId id="446" r:id="rId9"/>
    <p:sldId id="445" r:id="rId10"/>
    <p:sldId id="444" r:id="rId11"/>
    <p:sldId id="415" r:id="rId12"/>
    <p:sldId id="448" r:id="rId13"/>
    <p:sldId id="447" r:id="rId14"/>
    <p:sldId id="450" r:id="rId15"/>
    <p:sldId id="449" r:id="rId16"/>
    <p:sldId id="452" r:id="rId17"/>
    <p:sldId id="451" r:id="rId18"/>
    <p:sldId id="453" r:id="rId19"/>
    <p:sldId id="455" r:id="rId20"/>
    <p:sldId id="456" r:id="rId21"/>
    <p:sldId id="454" r:id="rId22"/>
    <p:sldId id="457" r:id="rId23"/>
    <p:sldId id="458" r:id="rId24"/>
    <p:sldId id="459" r:id="rId25"/>
    <p:sldId id="460" r:id="rId26"/>
    <p:sldId id="461" r:id="rId27"/>
    <p:sldId id="462" r:id="rId28"/>
    <p:sldId id="441" r:id="rId29"/>
    <p:sldId id="440" r:id="rId30"/>
    <p:sldId id="43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61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autoAdjust="0"/>
    <p:restoredTop sz="96327" autoAdjust="0"/>
  </p:normalViewPr>
  <p:slideViewPr>
    <p:cSldViewPr snapToGrid="0">
      <p:cViewPr>
        <p:scale>
          <a:sx n="75" d="100"/>
          <a:sy n="75" d="100"/>
        </p:scale>
        <p:origin x="1812" y="34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11/20/2024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11/20/2024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3576248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57732-7E6C-FD37-C0B2-E1EE86047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1657A-609D-211E-D116-17546A8E06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B1874-0354-AECA-D901-55B66BDC06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64C2E42-910E-0418-BCCF-B3D741EEBB6F}"/>
              </a:ext>
            </a:extLst>
          </p:cNvPr>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461417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FB261-B2DF-FD7F-60D9-EF1DA65120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EC929-6AA9-6956-74F9-DDF3C160F1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2453BB-6C7C-DD72-AD56-4B88CD1105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7FF3C43-0F6E-E8D4-181E-CE6FDA26910C}"/>
              </a:ext>
            </a:extLst>
          </p:cNvPr>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424594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634596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8553E-138C-6CDD-6212-C8C9AF5FF6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116483-4D0A-B3AD-FC78-D2D0841F2B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C0584-0783-2380-FC21-E7A6FDCFC8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5B95C7-193B-1ECD-85F1-DCD908E3B1B2}"/>
              </a:ext>
            </a:extLst>
          </p:cNvPr>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32074074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dirty="0"/>
          </a:p>
        </p:txBody>
      </p:sp>
    </p:spTree>
    <p:extLst>
      <p:ext uri="{BB962C8B-B14F-4D97-AF65-F5344CB8AC3E}">
        <p14:creationId xmlns:p14="http://schemas.microsoft.com/office/powerpoint/2010/main" val="1765923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dirty="0"/>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dirty="0"/>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8.sv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8.sv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8.sv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9.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5.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0" y="0"/>
            <a:ext cx="1640084" cy="1497953"/>
          </a:xfrm>
          <a:prstGeom prst="rect">
            <a:avLst/>
          </a:prstGeom>
        </p:spPr>
      </p:pic>
      <p:sp>
        <p:nvSpPr>
          <p:cNvPr id="5" name="TextBox 4"/>
          <p:cNvSpPr txBox="1"/>
          <p:nvPr/>
        </p:nvSpPr>
        <p:spPr>
          <a:xfrm>
            <a:off x="3857625" y="76200"/>
            <a:ext cx="3848100" cy="584775"/>
          </a:xfrm>
          <a:prstGeom prst="rect">
            <a:avLst/>
          </a:prstGeom>
          <a:solidFill>
            <a:schemeClr val="accent3">
              <a:lumMod val="40000"/>
              <a:lumOff val="60000"/>
            </a:schemeClr>
          </a:solidFill>
        </p:spPr>
        <p:txBody>
          <a:bodyPr wrap="square" rtlCol="0">
            <a:spAutoFit/>
          </a:bodyPr>
          <a:lstStyle/>
          <a:p>
            <a:r>
              <a:rPr lang="en-US" sz="3200" b="1" dirty="0">
                <a:solidFill>
                  <a:schemeClr val="bg1"/>
                </a:solidFill>
                <a:latin typeface="Times New Roman" panose="02020603050405020304" pitchFamily="18" charset="0"/>
                <a:cs typeface="Times New Roman" panose="02020603050405020304" pitchFamily="18" charset="0"/>
              </a:rPr>
              <a:t>Project  Presentation </a:t>
            </a:r>
            <a:endParaRPr lang="en-SG" b="1" dirty="0">
              <a:solidFill>
                <a:schemeClr val="bg1"/>
              </a:solidFill>
            </a:endParaRPr>
          </a:p>
        </p:txBody>
      </p:sp>
      <p:sp>
        <p:nvSpPr>
          <p:cNvPr id="6" name="TextBox 5"/>
          <p:cNvSpPr txBox="1"/>
          <p:nvPr/>
        </p:nvSpPr>
        <p:spPr>
          <a:xfrm>
            <a:off x="5257800" y="660975"/>
            <a:ext cx="600075" cy="523220"/>
          </a:xfrm>
          <a:prstGeom prst="rect">
            <a:avLst/>
          </a:prstGeom>
          <a:noFill/>
        </p:spPr>
        <p:txBody>
          <a:bodyPr wrap="square" rtlCol="0">
            <a:spAutoFit/>
          </a:bodyPr>
          <a:lstStyle/>
          <a:p>
            <a:r>
              <a:rPr lang="en-US" sz="2800" b="1" dirty="0">
                <a:solidFill>
                  <a:schemeClr val="bg1"/>
                </a:solidFill>
                <a:latin typeface="Times New Roman" panose="02020603050405020304" pitchFamily="18" charset="0"/>
                <a:cs typeface="Times New Roman" panose="02020603050405020304" pitchFamily="18" charset="0"/>
              </a:rPr>
              <a:t>on</a:t>
            </a:r>
            <a:endParaRPr lang="en-SG" sz="2800" b="1" dirty="0">
              <a:solidFill>
                <a:schemeClr val="bg1"/>
              </a:solidFill>
              <a:latin typeface="Times New Roman" panose="02020603050405020304" pitchFamily="18" charset="0"/>
              <a:cs typeface="Times New Roman" panose="02020603050405020304" pitchFamily="18" charset="0"/>
            </a:endParaRPr>
          </a:p>
        </p:txBody>
      </p:sp>
      <p:pic>
        <p:nvPicPr>
          <p:cNvPr id="7" name="Picture 6" descr="A black text on a yellow background&#10;&#10;Description automatically generated"/>
          <p:cNvPicPr>
            <a:picLocks noChangeAspect="1"/>
          </p:cNvPicPr>
          <p:nvPr/>
        </p:nvPicPr>
        <p:blipFill>
          <a:blip r:embed="rId4"/>
          <a:stretch>
            <a:fillRect/>
          </a:stretch>
        </p:blipFill>
        <p:spPr>
          <a:xfrm>
            <a:off x="0" y="2797416"/>
            <a:ext cx="12192000" cy="463068"/>
          </a:xfrm>
          <a:prstGeom prst="rect">
            <a:avLst/>
          </a:prstGeom>
          <a:solidFill>
            <a:schemeClr val="accent3">
              <a:lumMod val="40000"/>
              <a:lumOff val="60000"/>
            </a:schemeClr>
          </a:solidFill>
        </p:spPr>
      </p:pic>
      <p:sp>
        <p:nvSpPr>
          <p:cNvPr id="8" name="TextBox 7"/>
          <p:cNvSpPr txBox="1"/>
          <p:nvPr/>
        </p:nvSpPr>
        <p:spPr>
          <a:xfrm>
            <a:off x="3724274" y="3260484"/>
            <a:ext cx="6372225" cy="707886"/>
          </a:xfrm>
          <a:prstGeom prst="rect">
            <a:avLst/>
          </a:prstGeom>
          <a:solidFill>
            <a:schemeClr val="tx1"/>
          </a:solid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Course code: ICE 4142</a:t>
            </a:r>
          </a:p>
          <a:p>
            <a:r>
              <a:rPr lang="en-US" sz="2000" b="1" dirty="0">
                <a:solidFill>
                  <a:schemeClr val="bg1"/>
                </a:solidFill>
                <a:latin typeface="Times New Roman" panose="02020603050405020304" pitchFamily="18" charset="0"/>
                <a:cs typeface="Times New Roman" panose="02020603050405020304" pitchFamily="18" charset="0"/>
              </a:rPr>
              <a:t>Course Title: Mobile Application Development Sessional</a:t>
            </a: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553343" y="4242763"/>
            <a:ext cx="4409182" cy="1631216"/>
          </a:xfrm>
          <a:prstGeom prst="rect">
            <a:avLst/>
          </a:prstGeom>
          <a:solidFill>
            <a:schemeClr val="tx1"/>
          </a:solidFill>
        </p:spPr>
        <p:txBody>
          <a:bodyPr wrap="squar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Presented To:</a:t>
            </a:r>
          </a:p>
          <a:p>
            <a:r>
              <a:rPr lang="en-US" sz="2400" b="1" dirty="0">
                <a:solidFill>
                  <a:schemeClr val="bg1"/>
                </a:solidFill>
                <a:latin typeface="Times New Roman" panose="02020603050405020304" pitchFamily="18" charset="0"/>
                <a:cs typeface="Times New Roman" panose="02020603050405020304" pitchFamily="18" charset="0"/>
              </a:rPr>
              <a:t>Name:</a:t>
            </a:r>
            <a:r>
              <a:rPr lang="en-US" sz="2400"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Partha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Pratim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Debnath</a:t>
            </a:r>
            <a:endParaRPr lang="en-US" sz="2400" b="1" dirty="0">
              <a:solidFill>
                <a:schemeClr val="bg1"/>
              </a:solidFill>
              <a:latin typeface="Times New Roman" panose="02020603050405020304" pitchFamily="18" charset="0"/>
              <a:cs typeface="Times New Roman" panose="02020603050405020304" pitchFamily="18" charset="0"/>
            </a:endParaRPr>
          </a:p>
          <a:p>
            <a:r>
              <a:rPr lang="en-US" sz="2400" b="1" dirty="0">
                <a:solidFill>
                  <a:schemeClr val="bg1"/>
                </a:solidFill>
                <a:latin typeface="Times New Roman" panose="02020603050405020304" pitchFamily="18" charset="0"/>
                <a:cs typeface="Times New Roman" panose="02020603050405020304" pitchFamily="18" charset="0"/>
              </a:rPr>
              <a:t>Assistant Professor &amp; Head</a:t>
            </a:r>
          </a:p>
          <a:p>
            <a:r>
              <a:rPr lang="en-US" sz="2400" b="1" dirty="0">
                <a:solidFill>
                  <a:schemeClr val="bg1"/>
                </a:solidFill>
                <a:latin typeface="Times New Roman" panose="02020603050405020304" pitchFamily="18" charset="0"/>
                <a:cs typeface="Times New Roman" panose="02020603050405020304" pitchFamily="18" charset="0"/>
              </a:rPr>
              <a:t>Dept. of ICE</a:t>
            </a:r>
            <a:endParaRPr lang="en-SG" sz="2400" b="1" dirty="0">
              <a:solidFill>
                <a:schemeClr val="bg1"/>
              </a:solidFill>
              <a:latin typeface="Times New Roman" panose="02020603050405020304" pitchFamily="18" charset="0"/>
              <a:cs typeface="Times New Roman" panose="02020603050405020304" pitchFamily="18" charset="0"/>
            </a:endParaRPr>
          </a:p>
        </p:txBody>
      </p:sp>
      <p:sp>
        <p:nvSpPr>
          <p:cNvPr id="10" name="TextBox 9"/>
          <p:cNvSpPr txBox="1"/>
          <p:nvPr/>
        </p:nvSpPr>
        <p:spPr>
          <a:xfrm>
            <a:off x="7467600" y="4242763"/>
            <a:ext cx="4667250" cy="1631216"/>
          </a:xfrm>
          <a:prstGeom prst="rect">
            <a:avLst/>
          </a:prstGeom>
          <a:noFill/>
        </p:spPr>
        <p:txBody>
          <a:bodyPr wrap="square" rtlCol="0">
            <a:spAutoFit/>
          </a:bodyPr>
          <a:lstStyle/>
          <a:p>
            <a:r>
              <a:rPr lang="en-US" sz="2800" b="1" u="sng" dirty="0">
                <a:solidFill>
                  <a:schemeClr val="bg1"/>
                </a:solidFill>
                <a:latin typeface="Times New Roman" panose="02020603050405020304" pitchFamily="18" charset="0"/>
                <a:cs typeface="Times New Roman" panose="02020603050405020304" pitchFamily="18" charset="0"/>
              </a:rPr>
              <a:t>Presented By:</a:t>
            </a:r>
          </a:p>
          <a:p>
            <a:r>
              <a:rPr lang="en-US" sz="2400" b="1" dirty="0">
                <a:solidFill>
                  <a:schemeClr val="bg1"/>
                </a:solidFill>
                <a:latin typeface="Times New Roman" panose="02020603050405020304" pitchFamily="18" charset="0"/>
                <a:cs typeface="Times New Roman" panose="02020603050405020304" pitchFamily="18" charset="0"/>
              </a:rPr>
              <a:t>Name: </a:t>
            </a:r>
            <a:r>
              <a:rPr lang="en-US" sz="2400" b="1" dirty="0" err="1">
                <a:solidFill>
                  <a:schemeClr val="bg1"/>
                </a:solidFill>
                <a:latin typeface="Times New Roman" panose="02020603050405020304" pitchFamily="18" charset="0"/>
                <a:cs typeface="Times New Roman" panose="02020603050405020304" pitchFamily="18" charset="0"/>
              </a:rPr>
              <a:t>Masum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Billah</a:t>
            </a:r>
            <a:r>
              <a:rPr lang="en-US" sz="2400" b="1" dirty="0">
                <a:solidFill>
                  <a:schemeClr val="bg1"/>
                </a:solidFill>
                <a:latin typeface="Times New Roman" panose="02020603050405020304" pitchFamily="18" charset="0"/>
                <a:cs typeface="Times New Roman" panose="02020603050405020304" pitchFamily="18" charset="0"/>
              </a:rPr>
              <a:t>(01)</a:t>
            </a:r>
          </a:p>
          <a:p>
            <a:r>
              <a:rPr lang="en-US" sz="2400" b="1" dirty="0" err="1">
                <a:solidFill>
                  <a:schemeClr val="bg1"/>
                </a:solidFill>
                <a:latin typeface="Times New Roman" panose="02020603050405020304" pitchFamily="18" charset="0"/>
                <a:cs typeface="Times New Roman" panose="02020603050405020304" pitchFamily="18" charset="0"/>
              </a:rPr>
              <a:t>Name:Dilruba</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Khanam</a:t>
            </a:r>
            <a:r>
              <a:rPr lang="en-US" sz="2400" b="1" dirty="0">
                <a:solidFill>
                  <a:schemeClr val="bg1"/>
                </a:solidFill>
                <a:latin typeface="Times New Roman" panose="02020603050405020304" pitchFamily="18" charset="0"/>
                <a:cs typeface="Times New Roman" panose="02020603050405020304" pitchFamily="18" charset="0"/>
              </a:rPr>
              <a:t>(03)</a:t>
            </a:r>
          </a:p>
          <a:p>
            <a:r>
              <a:rPr lang="en-US" sz="2400" b="1" dirty="0">
                <a:solidFill>
                  <a:schemeClr val="bg1"/>
                </a:solidFill>
                <a:latin typeface="Times New Roman" panose="02020603050405020304" pitchFamily="18" charset="0"/>
                <a:cs typeface="Times New Roman" panose="02020603050405020304" pitchFamily="18" charset="0"/>
              </a:rPr>
              <a:t>Name :</a:t>
            </a:r>
            <a:r>
              <a:rPr lang="en-US" sz="2400" b="1" dirty="0" err="1">
                <a:solidFill>
                  <a:schemeClr val="bg1"/>
                </a:solidFill>
                <a:latin typeface="Times New Roman" panose="02020603050405020304" pitchFamily="18" charset="0"/>
                <a:cs typeface="Times New Roman" panose="02020603050405020304" pitchFamily="18" charset="0"/>
              </a:rPr>
              <a:t>Tasnim</a:t>
            </a:r>
            <a:r>
              <a:rPr lang="en-US" sz="2400" b="1" dirty="0">
                <a:solidFill>
                  <a:schemeClr val="bg1"/>
                </a:solidFill>
                <a:latin typeface="Times New Roman" panose="02020603050405020304" pitchFamily="18" charset="0"/>
                <a:cs typeface="Times New Roman" panose="02020603050405020304" pitchFamily="18" charset="0"/>
              </a:rPr>
              <a:t> </a:t>
            </a:r>
            <a:r>
              <a:rPr lang="en-US" sz="2400" b="1" dirty="0" err="1">
                <a:solidFill>
                  <a:schemeClr val="bg1"/>
                </a:solidFill>
                <a:latin typeface="Times New Roman" panose="02020603050405020304" pitchFamily="18" charset="0"/>
                <a:cs typeface="Times New Roman" panose="02020603050405020304" pitchFamily="18" charset="0"/>
              </a:rPr>
              <a:t>Tabassum</a:t>
            </a:r>
            <a:r>
              <a:rPr lang="en-US" sz="2400" b="1" dirty="0">
                <a:solidFill>
                  <a:schemeClr val="bg1"/>
                </a:solidFill>
                <a:latin typeface="Times New Roman" panose="02020603050405020304" pitchFamily="18" charset="0"/>
                <a:cs typeface="Times New Roman" panose="02020603050405020304" pitchFamily="18" charset="0"/>
              </a:rPr>
              <a:t>(09)</a:t>
            </a:r>
            <a:endParaRPr lang="en-SG" sz="24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1741326" y="1124043"/>
            <a:ext cx="8562974" cy="1754326"/>
          </a:xfrm>
          <a:prstGeom prst="rect">
            <a:avLst/>
          </a:prstGeom>
          <a:noFill/>
        </p:spPr>
        <p:txBody>
          <a:bodyPr wrap="square" rtlCol="0">
            <a:spAutoFit/>
          </a:bodyPr>
          <a:lstStyle/>
          <a:p>
            <a:pPr algn="ctr"/>
            <a:r>
              <a:rPr lang="en-US" sz="3600" b="1" dirty="0">
                <a:solidFill>
                  <a:schemeClr val="accent1">
                    <a:lumMod val="50000"/>
                  </a:schemeClr>
                </a:solidFill>
                <a:latin typeface="Algerian" panose="04020705040A02060702" pitchFamily="82" charset="0"/>
                <a:cs typeface="Times New Roman" panose="02020603050405020304" pitchFamily="18" charset="0"/>
              </a:rPr>
              <a:t>Development of Note To Self Android Application using Android Studio</a:t>
            </a:r>
            <a:endParaRPr lang="en-SG" sz="3600" b="1" dirty="0">
              <a:solidFill>
                <a:schemeClr val="accent1">
                  <a:lumMod val="50000"/>
                </a:schemeClr>
              </a:solidFill>
              <a:latin typeface="Algerian" panose="04020705040A02060702" pitchFamily="82" charset="0"/>
              <a:cs typeface="Times New Roman" panose="02020603050405020304" pitchFamily="18" charset="0"/>
            </a:endParaRPr>
          </a:p>
        </p:txBody>
      </p:sp>
    </p:spTree>
    <p:extLst>
      <p:ext uri="{BB962C8B-B14F-4D97-AF65-F5344CB8AC3E}">
        <p14:creationId xmlns:p14="http://schemas.microsoft.com/office/powerpoint/2010/main" val="33903042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7B56A0BB-B447-2F37-798C-B879C9067A59}"/>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4E67DA83-013D-E9E7-C4E3-658D80FA666B}"/>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98403303-8AE5-EDBC-9B13-49743FB5A977}"/>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33BCA924-FBD2-A905-0B2C-E3126F31E243}"/>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2D8C9E9B-BB04-0A15-7AD6-20A213F9CC3E}"/>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AD524563-D3E3-7886-D8DE-44FFD9741655}"/>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E508E6A6-9456-B1B5-714B-B85150653D4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FE2EACFD-D5A1-54CD-9D0E-CCD5BF8E6E43}"/>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240EA686-0534-4B28-596F-440F6821F87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7D9F8935-9D1C-BF5A-4B15-5A38321DDC84}"/>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5ADB6256-23EC-26BB-EA37-8A39A8FDF46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37E6CB33-A748-175E-2301-BBA5061608E9}"/>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C6ED9B7C-1627-09D7-F5D1-52DE2364CA87}"/>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0EE2C631-5FA3-6B08-E26E-93C438411678}"/>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F21F8CC8-979B-AF58-E71E-AB0B4025C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CF7ABA81-8757-C0FD-A610-4715F8C19E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894F6AD9-1F3A-61C3-4C20-D730297660FD}"/>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20D64B33-4049-F924-E19F-0578B962FE9F}"/>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C66DE161-58D6-737F-BCA4-8331554D5358}"/>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SettingsActivity.java</a:t>
            </a:r>
          </a:p>
        </p:txBody>
      </p:sp>
      <p:sp>
        <p:nvSpPr>
          <p:cNvPr id="4" name="TextBox 3">
            <a:extLst>
              <a:ext uri="{FF2B5EF4-FFF2-40B4-BE49-F238E27FC236}">
                <a16:creationId xmlns:a16="http://schemas.microsoft.com/office/drawing/2014/main" id="{C931033A-13BB-ADB8-7687-7B9F9DE16F1B}"/>
              </a:ext>
            </a:extLst>
          </p:cNvPr>
          <p:cNvSpPr txBox="1"/>
          <p:nvPr/>
        </p:nvSpPr>
        <p:spPr>
          <a:xfrm rot="10800000" flipV="1">
            <a:off x="604212" y="1297809"/>
            <a:ext cx="5453687" cy="504753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androidx.appcompat.app.AppCompatActivity</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android.content.SharedPreferences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android.os.Bundle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android.widget.CompoundButton</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android.widget.Switch</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SettingsActivity</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AppCompatActivity</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SharedPreferences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SharedPreferences.Editor</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mEdit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Boolean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protected void </a:t>
            </a:r>
            <a:r>
              <a:rPr kumimoji="0" lang="en-US" altLang="en-US" sz="14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(Bundle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.onCreate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setContentView</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R.layout.</a:t>
            </a:r>
            <a:r>
              <a:rPr kumimoji="0" lang="en-US" altLang="en-US" sz="14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activity_settings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4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getSharedPreferences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"Note to self"</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MODE_PRIVATE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mEdit</a:t>
            </a:r>
            <a:r>
              <a:rPr kumimoji="0" lang="en-US" altLang="en-US" sz="14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.edit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4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.getBoolean</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deviders</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true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Switch switch1 =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findViewById</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4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switch1</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switch1.setChecked(</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E044FBE8-B133-8B5A-BE17-0FD19C9ED6D4}"/>
              </a:ext>
            </a:extLst>
          </p:cNvPr>
          <p:cNvSpPr txBox="1"/>
          <p:nvPr/>
        </p:nvSpPr>
        <p:spPr>
          <a:xfrm rot="10800000" flipH="1" flipV="1">
            <a:off x="6407595" y="1315209"/>
            <a:ext cx="4878396" cy="4832092"/>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switch1.setOnCheckedChangeListener(</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CompoundButton.OnCheckedChangeListener</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4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onCheckedChanged</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CompoundButton</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buttonView</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isChecked</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isChecked</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mEdit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.putBoolean</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"dividers"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true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4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true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else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mEdit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.putBoolean</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"dividers"</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4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protected void </a:t>
            </a:r>
            <a:r>
              <a:rPr kumimoji="0" lang="en-US" altLang="en-US" sz="14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onPause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.onPause</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mEdit</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.commit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91EE9F9F-ECB1-29D9-B6AF-8C9E72AD51B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AECB45F-B9F9-06E9-7666-2586DA0F6846}"/>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2224FDC-56EB-5C3C-55EB-DFB4AF7936A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84B3A6A2-8DC1-E709-994A-5FA0C8972304}"/>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61AC909D-A29A-7F66-66DF-ECE15D82A70A}"/>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CC554066-F586-FA61-49DE-CD134D40843D}"/>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BBEDBDEF-8E1A-4F7C-AEAA-464FD4CECA4D}"/>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4" name="Rectangle 1">
            <a:extLst>
              <a:ext uri="{FF2B5EF4-FFF2-40B4-BE49-F238E27FC236}">
                <a16:creationId xmlns:a16="http://schemas.microsoft.com/office/drawing/2014/main" id="{D150C9EC-98C6-70BC-D07A-D28963E07F1D}"/>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291F15A9-FDDB-329D-BF58-1801F7603116}"/>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60EDA5E5-50B9-6698-6A6B-BC4EB813904D}"/>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1:31:56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2566132"/>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855B11EA-76D5-9727-B9F0-30EC59FF41E1}"/>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E19DBC45-A7F5-9309-527C-E1328EED2D3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4D1A5AD7-769C-818B-653D-E53BD77F409B}"/>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BBA8CBC4-D7E5-9A0D-BD4A-0F0CAD55FE60}"/>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05583190-CFDF-1618-60CC-24E1D9B9E0A7}"/>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AB2C05DD-CF43-D885-3569-AD84905826AA}"/>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5DDB20A2-5C5D-50CF-7CD9-931D1BE2CE05}"/>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F3DD99EE-7950-C172-C564-C0C1C7401E7B}"/>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2FA3A263-F4C7-2270-24E2-41127484CA2F}"/>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7587F3D2-B3E0-40E6-72F6-8DC99C43982D}"/>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CF652EFA-9CA2-4550-396A-2BB6439A8B9A}"/>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12" name="Picture 11">
            <a:extLst>
              <a:ext uri="{FF2B5EF4-FFF2-40B4-BE49-F238E27FC236}">
                <a16:creationId xmlns:a16="http://schemas.microsoft.com/office/drawing/2014/main" id="{6ADFCBF8-22F1-541D-AB87-840B1DACA6F4}"/>
              </a:ext>
            </a:extLst>
          </p:cNvPr>
          <p:cNvPicPr>
            <a:picLocks noChangeAspect="1"/>
          </p:cNvPicPr>
          <p:nvPr/>
        </p:nvPicPr>
        <p:blipFill>
          <a:blip r:embed="rId5"/>
          <a:stretch>
            <a:fillRect/>
          </a:stretch>
        </p:blipFill>
        <p:spPr>
          <a:xfrm>
            <a:off x="1262398" y="1475949"/>
            <a:ext cx="9853278" cy="5147997"/>
          </a:xfrm>
          <a:prstGeom prst="rect">
            <a:avLst/>
          </a:prstGeom>
        </p:spPr>
      </p:pic>
      <p:sp>
        <p:nvSpPr>
          <p:cNvPr id="14" name="Rectangle 1">
            <a:extLst>
              <a:ext uri="{FF2B5EF4-FFF2-40B4-BE49-F238E27FC236}">
                <a16:creationId xmlns:a16="http://schemas.microsoft.com/office/drawing/2014/main" id="{AC2B5ADE-CAA9-E9AF-3098-BBE5B2A1D360}"/>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39A35544-E128-92D6-E226-7E963692B7A2}"/>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1453802B-7EAB-C3C4-DFE8-DA7358BC27B2}"/>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1:42:52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7" name="TextBox 15">
            <a:extLst>
              <a:ext uri="{FF2B5EF4-FFF2-40B4-BE49-F238E27FC236}">
                <a16:creationId xmlns:a16="http://schemas.microsoft.com/office/drawing/2014/main" id="{38625046-05FA-EBD0-C6A8-96DB5D10C354}"/>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Fragment_first.xml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291737230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B5F9ED04-4D67-FC53-9CF4-8DD04E2D8422}"/>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41C557F8-E538-7151-DB6C-B07D44427610}"/>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0576A533-BB5E-6B11-F5A0-77E5DB5CC43A}"/>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2754A159-CFEE-238B-F8C8-E5E81BC77DE7}"/>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C7DCD4FD-6925-EEF9-3D4A-69C91D5CDB31}"/>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F2EFDBBF-8E29-3884-DFCC-D6A3E78EC7E5}"/>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EE6206E6-87A8-99E9-99B5-CD46D6A68C9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7FD32409-EED4-2CB5-E734-12C92D05E70B}"/>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281C11D0-4FB4-9D82-C6E5-1CD80B65C32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312BF4C8-A49C-42E5-5BE7-99BDB75858B3}"/>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79C4E8B3-C56C-398C-B7AF-CD9D8DA3AF9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B0ED2320-C190-894E-490E-1FFF30D00866}"/>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0FB45BF4-6740-88C2-0A2B-5BFC91B76A22}"/>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46C10630-C442-53D8-453A-CB006CEEF05D}"/>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D63B9178-C24D-F31B-2694-D52A4629BC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79A8AC82-30B3-D658-4934-07B95FB525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BB3402A6-F3DC-A170-B3A7-ED6723F98BDD}"/>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254A72F8-559C-1E6E-CCF3-D795D9CC2D0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AC8A5A8-7207-3567-26D0-5B88F1FB5F7E}"/>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FirstFragment.java</a:t>
            </a:r>
          </a:p>
        </p:txBody>
      </p:sp>
      <p:sp>
        <p:nvSpPr>
          <p:cNvPr id="4" name="TextBox 3">
            <a:extLst>
              <a:ext uri="{FF2B5EF4-FFF2-40B4-BE49-F238E27FC236}">
                <a16:creationId xmlns:a16="http://schemas.microsoft.com/office/drawing/2014/main" id="{A463E02F-6DE3-FD69-9EBC-173FFBA2FEBE}"/>
              </a:ext>
            </a:extLst>
          </p:cNvPr>
          <p:cNvSpPr txBox="1"/>
          <p:nvPr/>
        </p:nvSpPr>
        <p:spPr>
          <a:xfrm rot="10800000" flipV="1">
            <a:off x="604212" y="1651751"/>
            <a:ext cx="5453687" cy="4339650"/>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android.os.Bundle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android.view.LayoutInflater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android.view.ViewGroup</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androidx.annotation.</a:t>
            </a:r>
            <a:r>
              <a:rPr kumimoji="0" lang="en-US" altLang="en-US" sz="1200" b="1" i="0" u="none" strike="noStrike" cap="none" normalizeH="0" baseline="0" dirty="0" err="1">
                <a:ln>
                  <a:noFill/>
                </a:ln>
                <a:solidFill>
                  <a:srgbClr val="B3AE60"/>
                </a:solidFill>
                <a:effectLst/>
                <a:latin typeface="Times New Roman" panose="02020603050405020304" pitchFamily="18" charset="0"/>
                <a:cs typeface="Times New Roman" panose="02020603050405020304" pitchFamily="18" charset="0"/>
              </a:rPr>
              <a:t>NonNull</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androidx.fragment.app.Fragment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androidx.navigation.fragment.NavHostFragment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com.example.notetoself.databinding.FragmentFirstBinding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FirstFragment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Fragment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FragmentFirstBinding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LayoutInflater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inflater,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ViewGroup</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container,</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Bundle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FragmentFirstBinding.</a:t>
            </a:r>
            <a:r>
              <a:rPr kumimoji="0" lang="en-US" altLang="en-US" sz="12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inflate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(inflater, container,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false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.getRoot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3A97535-A268-E7C6-084E-88CEAC601D36}"/>
              </a:ext>
            </a:extLst>
          </p:cNvPr>
          <p:cNvSpPr txBox="1"/>
          <p:nvPr/>
        </p:nvSpPr>
        <p:spPr>
          <a:xfrm rot="10800000" flipH="1" flipV="1">
            <a:off x="6407595" y="1620747"/>
            <a:ext cx="4878396"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onViewCreated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@NonNull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Bundle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.onViewCreated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buttonFirst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.setOnClickListener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view)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NavHostFragment.</a:t>
            </a:r>
            <a:r>
              <a:rPr kumimoji="0" lang="en-US" altLang="en-US" sz="12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findNavController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FirstFragment.</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.navigate(</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action_FirstFragment_to_SecondFragment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onDestroyView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.onDestroyView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479C57B9-CF35-B0F4-0D2E-EB6191003DAD}"/>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7BDC0D49-D0AC-A262-BAEE-BECD2059C040}"/>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0CE61284-BF58-81A8-7C18-3C38A0456BAE}"/>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8B5F900A-E754-2EDD-D26D-FEEFF93DA3B6}"/>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65BE6619-3912-861B-347D-E0DEA2F48F2C}"/>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1E7230E5-77FF-E757-27E8-C6F2DEEACA43}"/>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272CD675-312B-E522-07B3-0E9971875BDF}"/>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4" name="Rectangle 1">
            <a:extLst>
              <a:ext uri="{FF2B5EF4-FFF2-40B4-BE49-F238E27FC236}">
                <a16:creationId xmlns:a16="http://schemas.microsoft.com/office/drawing/2014/main" id="{8B5368E1-EA5C-B544-2102-A1D076504FE5}"/>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75DD4575-C182-D92E-611B-D73C1A4B7822}"/>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1FE33026-9035-331D-5122-0227BE3B88E8}"/>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1:32:01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019824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5ADA316F-8D1E-3CAB-968F-70A8CA5107B5}"/>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6D7B7AFF-89E4-0A9B-721D-8E7612C16B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98240047-FAB3-FF23-045D-E3E4BEC75D35}"/>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97670180-4AAF-FD07-DB92-7C32C4B69147}"/>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32A15AC7-56BA-B6FB-8F5A-730632FC1410}"/>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CBF83F24-19DF-93E5-82D7-C0B41BF9E8BC}"/>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1D1CCA22-7630-7B71-825E-4768AD984B58}"/>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82BBB163-5603-CE9A-DE8A-25E4BAE9356F}"/>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570BCE4C-A151-3C59-383A-E94883205F8F}"/>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FE4AE7F8-40BC-2DC8-62C6-CC47D92EBBA9}"/>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E4712C5B-7A6E-0CBD-A3A0-8CEBAE620573}"/>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4" name="Picture 3">
            <a:extLst>
              <a:ext uri="{FF2B5EF4-FFF2-40B4-BE49-F238E27FC236}">
                <a16:creationId xmlns:a16="http://schemas.microsoft.com/office/drawing/2014/main" id="{527949FC-6949-5288-6459-1C6DD784B2E8}"/>
              </a:ext>
            </a:extLst>
          </p:cNvPr>
          <p:cNvPicPr>
            <a:picLocks noChangeAspect="1"/>
          </p:cNvPicPr>
          <p:nvPr/>
        </p:nvPicPr>
        <p:blipFill>
          <a:blip r:embed="rId5"/>
          <a:stretch>
            <a:fillRect/>
          </a:stretch>
        </p:blipFill>
        <p:spPr>
          <a:xfrm>
            <a:off x="1258301" y="1464334"/>
            <a:ext cx="9876424" cy="5139537"/>
          </a:xfrm>
          <a:prstGeom prst="rect">
            <a:avLst/>
          </a:prstGeom>
        </p:spPr>
      </p:pic>
      <p:sp>
        <p:nvSpPr>
          <p:cNvPr id="14" name="Rectangle 1">
            <a:extLst>
              <a:ext uri="{FF2B5EF4-FFF2-40B4-BE49-F238E27FC236}">
                <a16:creationId xmlns:a16="http://schemas.microsoft.com/office/drawing/2014/main" id="{BFEBC77F-E4BE-60D3-3E8E-F52BC8FCB935}"/>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1C4BC343-C2AA-9223-1CEF-65CA8E4A8EA6}"/>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F5C746EE-90F0-ECBD-E652-3765AA4D1AAE}"/>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1:43:05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7" name="TextBox 15">
            <a:extLst>
              <a:ext uri="{FF2B5EF4-FFF2-40B4-BE49-F238E27FC236}">
                <a16:creationId xmlns:a16="http://schemas.microsoft.com/office/drawing/2014/main" id="{8C938289-E4E6-D896-CF4A-F2747C27583D}"/>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Fragment_second.xml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1295938699"/>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0A6C701F-0DA9-340F-CB03-205809EA1BCD}"/>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B37E3FDD-BBF1-8AF5-19DB-5D78921A96A0}"/>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AF8F05DA-260D-F9FF-E9D1-45D0CB6B4407}"/>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986A545E-390F-0BBB-6ABD-D67627FAB4B1}"/>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EF91CC77-5707-C225-6E17-361D7D8DA1EE}"/>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C57D1B9D-FBC9-B5EE-A31D-A528783739DD}"/>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DB9D0386-3CC7-A6CE-65FA-293E2A45BB9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9B638476-D1E2-8E35-BD06-803F508C474E}"/>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ACD36DB8-6827-4B67-A7E8-9B01DB8C092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985C66CE-90AF-25E3-9835-545C69EE746B}"/>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2B84FA34-7226-93C5-738E-102E89941C9D}"/>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9678E7EF-8D28-A37C-3EAC-C5A46CD12D7F}"/>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D36D47D4-C21B-C524-93F5-B894CFB6D694}"/>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87381AEE-9EBC-A3BB-0453-079359A8F0E8}"/>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EDEB254A-2F31-A162-2A6A-C23CF9DD86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23F3C833-7D96-63CC-0291-39EAE8F262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92410FC9-2C4A-2523-3042-CA2CDFE39F8E}"/>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3788E618-268C-8752-C754-C8A7C18F3CE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6225E29-EF37-C6DE-AACD-171D6C6C91E8}"/>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SecondFragment.java</a:t>
            </a:r>
          </a:p>
        </p:txBody>
      </p:sp>
      <p:sp>
        <p:nvSpPr>
          <p:cNvPr id="4" name="TextBox 3">
            <a:extLst>
              <a:ext uri="{FF2B5EF4-FFF2-40B4-BE49-F238E27FC236}">
                <a16:creationId xmlns:a16="http://schemas.microsoft.com/office/drawing/2014/main" id="{1F3C948F-041B-016D-6688-805C3CB03115}"/>
              </a:ext>
            </a:extLst>
          </p:cNvPr>
          <p:cNvSpPr txBox="1"/>
          <p:nvPr/>
        </p:nvSpPr>
        <p:spPr>
          <a:xfrm rot="10800000" flipV="1">
            <a:off x="604212" y="1474780"/>
            <a:ext cx="5453687" cy="469359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android.os.Bundle</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android.view.LayoutInflater</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android.view.ViewGroup</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androidx.annotation.</a:t>
            </a:r>
            <a:r>
              <a:rPr kumimoji="0" lang="en-US" altLang="en-US" sz="1300" b="1" i="0" u="none" strike="noStrike" cap="none" normalizeH="0" baseline="0" dirty="0" err="1">
                <a:ln>
                  <a:noFill/>
                </a:ln>
                <a:solidFill>
                  <a:srgbClr val="B3AE60"/>
                </a:solidFill>
                <a:effectLst/>
                <a:latin typeface="Times New Roman" panose="02020603050405020304" pitchFamily="18" charset="0"/>
                <a:cs typeface="Times New Roman" panose="02020603050405020304" pitchFamily="18" charset="0"/>
              </a:rPr>
              <a:t>NonNull</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androidx.fragment.app.Fragment</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androidx.navigation.fragment.NavHostFragment</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com.example.notetoself.databinding.FragmentSecondBinding</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SecondFragment</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Fragment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FragmentSecondBinding</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3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onCreateView</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LayoutInflater</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inflater,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ViewGroup</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container,</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Bundle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 </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FragmentSecondBinding.</a:t>
            </a:r>
            <a:r>
              <a:rPr kumimoji="0" lang="en-US" altLang="en-US" sz="13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inflate</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(inflater, container,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false</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3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.getRoot</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endPar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18DF722-3A06-6559-E820-0F1776A1AB6F}"/>
              </a:ext>
            </a:extLst>
          </p:cNvPr>
          <p:cNvSpPr txBox="1"/>
          <p:nvPr/>
        </p:nvSpPr>
        <p:spPr>
          <a:xfrm rot="10800000" flipH="1" flipV="1">
            <a:off x="6524104" y="1460521"/>
            <a:ext cx="4878396" cy="469359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3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onViewCreated</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@NonNull </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Bundle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.onViewCreated</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binding</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3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buttonSecond</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.setOnClickListener</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3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view)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NavHostFragment.</a:t>
            </a:r>
            <a:r>
              <a:rPr kumimoji="0" lang="en-US" altLang="en-US" sz="13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findNavController</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SecondFragment.</a:t>
            </a:r>
            <a:r>
              <a:rPr kumimoji="0" lang="en-US" altLang="en-US" sz="13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.navigate(</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3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action_SecondFragment_to_FirstFragment</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3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onDestroyView</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3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.onDestroyView</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binding </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3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3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3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50D6C588-0913-05EC-5622-96A2602C5394}"/>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010A9842-8122-AF55-7DD4-DD0240D790C2}"/>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C4675282-09DB-1AAC-F45E-84F50E12EB1C}"/>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1757BD7B-7385-6AFD-3CE3-CF5CEA39C1B7}"/>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775940D4-B3DB-A123-CA0E-89B0F1BF623B}"/>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C2B4F746-94A2-9A7C-DB4C-0FCCB73882D4}"/>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2E920128-2AAE-D79A-ECFF-D0AFDA91EF33}"/>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4" name="Rectangle 1">
            <a:extLst>
              <a:ext uri="{FF2B5EF4-FFF2-40B4-BE49-F238E27FC236}">
                <a16:creationId xmlns:a16="http://schemas.microsoft.com/office/drawing/2014/main" id="{ED7001FE-1006-0B59-41AF-3621537F54F7}"/>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CC6E2253-96A1-E877-7C06-072CEC0DFAC5}"/>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133E50A7-103E-36F5-5270-3215C738117F}"/>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1:32:05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135289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22E62589-20A6-C60A-9C98-02B585EE6D79}"/>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CBE97724-791D-0061-97EC-3240DEBECEEB}"/>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F9CB5AB3-B524-C422-36E3-AA974099FD1A}"/>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DF9C76AC-351F-B7E6-DFA5-25295C7D87AF}"/>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C3BDEF39-9E2E-33A8-8AD1-FA0D7EEAAEB4}"/>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182EE01C-BF57-572D-C6EE-4B219B08CCFD}"/>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CC7B7E7E-5D7D-174F-4667-4B7620475C4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13038364-2DD3-CD6A-E219-056B307B32C7}"/>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DEBEFCBC-5FFA-829D-045E-5D32D905241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B0C60A3A-23CC-0FC7-E6C9-8A1B5B5F0400}"/>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36C5AB52-40CD-B875-2C25-824A7DE5BDA5}"/>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039E5AFC-7DB1-587D-A0FE-B55E691347F2}"/>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3CC13AF7-F813-4F2B-8F31-DA560D4AE2AE}"/>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0AA5AEAD-4BA9-C456-3968-887BB7CD323D}"/>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6557368C-1F15-DB42-1AAE-116CC7CD7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CE6E70C9-A861-4849-8590-C2FC281282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68564BA4-9542-D3F0-8043-0AB4C8892D56}"/>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9DC39A2D-50AA-5E85-DC47-E64BB2B48DDC}"/>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A5DD38AE-117B-8C18-89E6-E5121CCB5A5D}"/>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JSONSerializer</a:t>
            </a:r>
            <a:r>
              <a:rPr lang="en-SG" dirty="0">
                <a:latin typeface="Times New Roman" panose="02020603050405020304" pitchFamily="18" charset="0"/>
                <a:cs typeface="Times New Roman" panose="02020603050405020304" pitchFamily="18" charset="0"/>
              </a:rPr>
              <a:t>.java</a:t>
            </a:r>
          </a:p>
        </p:txBody>
      </p:sp>
      <p:sp>
        <p:nvSpPr>
          <p:cNvPr id="4" name="TextBox 3">
            <a:extLst>
              <a:ext uri="{FF2B5EF4-FFF2-40B4-BE49-F238E27FC236}">
                <a16:creationId xmlns:a16="http://schemas.microsoft.com/office/drawing/2014/main" id="{F46C2E02-4AD4-4453-64FA-C9A57E88F352}"/>
              </a:ext>
            </a:extLst>
          </p:cNvPr>
          <p:cNvSpPr txBox="1"/>
          <p:nvPr/>
        </p:nvSpPr>
        <p:spPr>
          <a:xfrm rot="10800000" flipV="1">
            <a:off x="593852" y="1219716"/>
            <a:ext cx="5453687" cy="5339923"/>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android.content.Context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org.json.JSONArray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org.json.JSONException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org.json.JSONTokener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java.io.BufferedReader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java.io.FileNotFoundException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java.io.IOException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JSONSerializer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mFilename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Context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JSONSerializer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Context con){</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mFilename</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mContext</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con;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a:ln>
                  <a:noFill/>
                </a:ln>
                <a:solidFill>
                  <a:srgbClr val="56A8F5"/>
                </a:solidFill>
                <a:effectLst/>
                <a:latin typeface="Times New Roman" panose="02020603050405020304" pitchFamily="18" charset="0"/>
                <a:cs typeface="Times New Roman" panose="02020603050405020304" pitchFamily="18" charset="0"/>
              </a:rPr>
              <a:t>save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(List&lt;Note&gt; notes)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throws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IOException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for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 n: notes){</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jArray.put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n.converToJSON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Writer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writer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try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OutputStream</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out =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mContext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.openFileOutput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mFilename</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mContext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MODE_PRIVATE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writer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OutputStreamWriter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(out);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writer.write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jArray.toString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finally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(writer!=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writer.close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lang="en-US" altLang="en-US" sz="1100" b="1" dirty="0">
                <a:solidFill>
                  <a:srgbClr val="BCBEC4"/>
                </a:solidFill>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5B9FC81-EB46-C2B4-322D-216D4734D3E9}"/>
              </a:ext>
            </a:extLst>
          </p:cNvPr>
          <p:cNvSpPr txBox="1"/>
          <p:nvPr/>
        </p:nvSpPr>
        <p:spPr>
          <a:xfrm rot="10800000" flipH="1" flipV="1">
            <a:off x="6577842" y="1320442"/>
            <a:ext cx="4878396"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&lt;Note&gt; </a:t>
            </a:r>
            <a:r>
              <a:rPr kumimoji="0" lang="en-US" altLang="en-US" sz="1100" b="1" i="0" u="none" strike="noStrike" cap="none" normalizeH="0" baseline="0" dirty="0">
                <a:ln>
                  <a:noFill/>
                </a:ln>
                <a:solidFill>
                  <a:srgbClr val="56A8F5"/>
                </a:solidFill>
                <a:effectLst/>
                <a:latin typeface="Times New Roman" panose="02020603050405020304" pitchFamily="18" charset="0"/>
                <a:cs typeface="Times New Roman" panose="02020603050405020304" pitchFamily="18" charset="0"/>
              </a:rPr>
              <a:t>load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throws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IOException,JSONException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&lt;Note&gt;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&lt;Note&gt;();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BufferedReader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reader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try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InputStream</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 =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mContext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.openFileInput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mFilename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reader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BufferedReader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InputStreamReader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StringBuilder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jsonString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StringBuilder();</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String line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while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((line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reader.readLine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jsonString.append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(line);</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JSONTokener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jsonString.toString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nextValue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for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int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2AACB8"/>
                </a:solidFill>
                <a:effectLst/>
                <a:latin typeface="Times New Roman" panose="02020603050405020304" pitchFamily="18" charset="0"/>
                <a:cs typeface="Times New Roman" panose="02020603050405020304" pitchFamily="18" charset="0"/>
              </a:rPr>
              <a:t>0</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jsonArray.length</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noteList.add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jsonArray.getJSONObject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catch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FileNotFoundException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e){</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finally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(reader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reader.close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7913A072-C1F4-E581-9868-721BE6C847B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4ADAEA7D-4E32-CDDA-CC1E-CEEB7BC9716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6180B130-E922-0234-808A-C8A82D2E2A3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483D2D1F-3715-AF2C-B0DB-E047E56D8F80}"/>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0A95679A-D419-D985-368D-327F69649CC3}"/>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F2F3D126-E80B-F244-8AB5-121353402EF4}"/>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F02E5C30-C0F1-E24A-872C-3F7199F077A5}"/>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5" name="Rectangle 1">
            <a:extLst>
              <a:ext uri="{FF2B5EF4-FFF2-40B4-BE49-F238E27FC236}">
                <a16:creationId xmlns:a16="http://schemas.microsoft.com/office/drawing/2014/main" id="{5910F32C-EFD8-0F05-5CDC-3B194DFA1AC6}"/>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6" name="TextBox 15">
            <a:extLst>
              <a:ext uri="{FF2B5EF4-FFF2-40B4-BE49-F238E27FC236}">
                <a16:creationId xmlns:a16="http://schemas.microsoft.com/office/drawing/2014/main" id="{4196AA8D-8D1E-3A53-C214-B306CE4A75D2}"/>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7" name="Date Placeholder 2">
            <a:extLst>
              <a:ext uri="{FF2B5EF4-FFF2-40B4-BE49-F238E27FC236}">
                <a16:creationId xmlns:a16="http://schemas.microsoft.com/office/drawing/2014/main" id="{77FF8F83-34F6-D66B-C2AF-1DE1A152C53B}"/>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1:32:06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3823497"/>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71E92334-ADA7-4136-715F-BDE7AD955E4C}"/>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AC9132DA-F127-E33E-33EC-70AE6BBE93CD}"/>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BDAD5BC3-E4CC-8340-5FA5-A94A7EAB751C}"/>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F9E848E5-B09E-7C02-4BC5-0F94E5CF5DAD}"/>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E8DDFB14-1972-9EB3-C576-2BDC9F5E053C}"/>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AA167349-2746-9DC1-1389-9EBB874FD7B9}"/>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820FACFD-6119-DC09-A260-3DA42200F493}"/>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6130C4DA-7C36-E01D-9982-16545DE6DF58}"/>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6C5B3686-1507-BCE1-9D14-18F3F8E895C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8B92F959-FED5-A1E7-ECE9-3549C09A7189}"/>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30DD8F8A-746B-B6E9-B05B-82A3711E4E50}"/>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A29FC86B-2527-5887-9421-01432DFE8B94}"/>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A7082E66-81DB-943A-40A8-4FFFBDF1008A}"/>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0A6322B8-5EA2-6F87-8614-E3D33AB3758B}"/>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7B77C4CB-13C7-4D1F-3B1F-9D4B598D15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E49801B3-F003-8A9B-7C42-E8DC6BE0E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9BAFBACA-733B-7E16-54D1-D93F323096B8}"/>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4B656817-6126-0C38-A0FE-D83EBDC4927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CEB7A797-A249-14E8-1CB7-101A8FE95247}"/>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a:ln>
                  <a:noFill/>
                </a:ln>
                <a:effectLst/>
                <a:latin typeface="Times New Roman" panose="02020603050405020304" pitchFamily="18" charset="0"/>
                <a:cs typeface="Times New Roman" panose="02020603050405020304" pitchFamily="18" charset="0"/>
              </a:rPr>
              <a:t>Note</a:t>
            </a:r>
            <a:r>
              <a:rPr lang="en-SG" dirty="0">
                <a:latin typeface="Times New Roman" panose="02020603050405020304" pitchFamily="18" charset="0"/>
                <a:cs typeface="Times New Roman" panose="02020603050405020304" pitchFamily="18" charset="0"/>
              </a:rPr>
              <a:t>.java</a:t>
            </a:r>
          </a:p>
        </p:txBody>
      </p:sp>
      <p:sp>
        <p:nvSpPr>
          <p:cNvPr id="4" name="TextBox 3">
            <a:extLst>
              <a:ext uri="{FF2B5EF4-FFF2-40B4-BE49-F238E27FC236}">
                <a16:creationId xmlns:a16="http://schemas.microsoft.com/office/drawing/2014/main" id="{E4C094B9-776B-99CC-764F-2BC82AAB9636}"/>
              </a:ext>
            </a:extLst>
          </p:cNvPr>
          <p:cNvSpPr txBox="1"/>
          <p:nvPr/>
        </p:nvSpPr>
        <p:spPr>
          <a:xfrm rot="10800000" flipV="1">
            <a:off x="561975" y="1040637"/>
            <a:ext cx="5453687" cy="567847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android.content.Context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org.json.JSONException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org.json.JSONObject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static final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JSON_TITLE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static final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JSON_DESCRIPTION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static final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JSON_IDEA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"idea"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static final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JSON_TODO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todo</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static final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JSON_IMPORTANT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a:ln>
                  <a:noFill/>
                </a:ln>
                <a:solidFill>
                  <a:srgbClr val="56A8F5"/>
                </a:solidFill>
                <a:effectLst/>
                <a:latin typeface="Times New Roman" panose="02020603050405020304" pitchFamily="18" charset="0"/>
                <a:cs typeface="Times New Roman" panose="02020603050405020304" pitchFamily="18" charset="0"/>
              </a:rPr>
              <a:t>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a:ln>
                  <a:noFill/>
                </a:ln>
                <a:solidFill>
                  <a:srgbClr val="56A8F5"/>
                </a:solidFill>
                <a:effectLst/>
                <a:latin typeface="Times New Roman" panose="02020603050405020304" pitchFamily="18" charset="0"/>
                <a:cs typeface="Times New Roman" panose="02020603050405020304" pitchFamily="18" charset="0"/>
              </a:rPr>
              <a:t>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jo)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throws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jo.getString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jo.getString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jo.getBoolean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jo.getBoolean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jo.getBoolean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converToJSON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throws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JSONException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jo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JSONObject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jo.put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JSON_IMPORTANT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jo;</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9CDDB44-4CD0-EBAE-527B-76218DD99A7C}"/>
              </a:ext>
            </a:extLst>
          </p:cNvPr>
          <p:cNvSpPr txBox="1"/>
          <p:nvPr/>
        </p:nvSpPr>
        <p:spPr>
          <a:xfrm rot="10800000" flipH="1" flipV="1">
            <a:off x="6562205" y="1159993"/>
            <a:ext cx="4878396" cy="518603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getTitle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getDescription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isIdea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isTodo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isImportant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setTitle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setDescription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(String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mDiscription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setIdea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setTodo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setImportant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B03A2BFD-3E75-62B7-14BD-7BA846C6C09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E5A75B6-FD5D-63F2-6AFE-B2CE207787ED}"/>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835493B1-D454-1389-6794-8BA8EE6871C4}"/>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A62F26F8-0FCF-C55F-1755-DADE6ECBA838}"/>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07ED651A-AFAD-1F40-752F-9357F3CCB38E}"/>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BAC2258A-0EC7-C38E-32E7-92535D6F713B}"/>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59BFC4A9-DFB3-6A69-7A77-5CAECC7E5653}"/>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2" name="Rectangle 1">
            <a:extLst>
              <a:ext uri="{FF2B5EF4-FFF2-40B4-BE49-F238E27FC236}">
                <a16:creationId xmlns:a16="http://schemas.microsoft.com/office/drawing/2014/main" id="{26A95EAB-A386-03EF-4480-21515421F72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33D6BFA0-772A-2E92-854D-5D77C298BD0D}"/>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2F9E1CC4-C738-698A-12EB-05B40BE423BF}"/>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8F5C9B4F-D229-9B83-291D-69163618A66E}"/>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2612B9B7-2FF0-4B1A-3207-DCF2D3E8A4B4}"/>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1:32:08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4414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CBE99AAF-C91D-9705-B0C9-45943FA2B755}"/>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1C764AF4-AF9E-5120-68B2-FA521E828520}"/>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06695EFF-3094-99B6-7A13-8A6B06CD0A51}"/>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905902F8-520A-3E6C-EF5A-6A644D7219E1}"/>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D69FD9FF-05B6-F440-3995-FD607ED217B0}"/>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C9A44603-EC02-7416-5C77-D521C89F709A}"/>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83C01A56-38AE-25FA-3183-7CF89468F1D9}"/>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60D6E2F1-42CF-D31D-6095-F4CF606C65F7}"/>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37702CE8-C916-FD10-5871-CE4D8133327C}"/>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9F3BA9BB-0AED-D11F-77F8-992CF1F83BCE}"/>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5B14DBF9-C015-2A3D-D4F6-8A7E5C7DAA2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B3871EEF-DB57-9522-175F-406C63C46C4C}"/>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D05050E3-6D75-B0DD-5DC3-5891C985E4FF}"/>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E8BECB0D-9BCA-2FBF-041A-9C87FA5D0836}"/>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A38FD69D-2CCB-7B20-94E4-D0039BB17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6932A742-1162-7AC1-9F58-9E65A74A95E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11720BFF-F565-E679-9D13-B2F5163C3E43}"/>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A26A5AD6-AF98-1005-100F-C5B4E0EA321E}"/>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48CCB718-4479-5C6E-AE98-D98ABE046593}"/>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NoteAdapter</a:t>
            </a:r>
            <a:r>
              <a:rPr lang="en-SG" dirty="0">
                <a:latin typeface="Times New Roman" panose="02020603050405020304" pitchFamily="18" charset="0"/>
                <a:cs typeface="Times New Roman" panose="02020603050405020304" pitchFamily="18" charset="0"/>
              </a:rPr>
              <a:t>.java</a:t>
            </a:r>
          </a:p>
        </p:txBody>
      </p:sp>
      <p:sp>
        <p:nvSpPr>
          <p:cNvPr id="4" name="TextBox 3">
            <a:extLst>
              <a:ext uri="{FF2B5EF4-FFF2-40B4-BE49-F238E27FC236}">
                <a16:creationId xmlns:a16="http://schemas.microsoft.com/office/drawing/2014/main" id="{1980AC4F-2EDE-0E65-B77C-5B1C88D83170}"/>
              </a:ext>
            </a:extLst>
          </p:cNvPr>
          <p:cNvSpPr txBox="1"/>
          <p:nvPr/>
        </p:nvSpPr>
        <p:spPr>
          <a:xfrm rot="10800000" flipV="1">
            <a:off x="577612" y="1101854"/>
            <a:ext cx="5453687" cy="5693866"/>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android.view.LayoutInflater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android.view.ViewGroup</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androidx.annotation.</a:t>
            </a:r>
            <a:r>
              <a:rPr kumimoji="0" lang="en-US" altLang="en-US" sz="1100" b="1" i="0" u="none" strike="noStrike" cap="none" normalizeH="0" baseline="0" dirty="0" err="1">
                <a:ln>
                  <a:noFill/>
                </a:ln>
                <a:solidFill>
                  <a:srgbClr val="B3AE60"/>
                </a:solidFill>
                <a:effectLst/>
                <a:latin typeface="Times New Roman" panose="02020603050405020304" pitchFamily="18" charset="0"/>
                <a:cs typeface="Times New Roman" panose="02020603050405020304" pitchFamily="18" charset="0"/>
              </a:rPr>
              <a:t>NonNull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androidx.recyclerview.widget.RecyclerView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RecyclerView.Adapter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&gt;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List&lt;Note&gt;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NoteAdapter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List&lt;Note&gt;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mMainActivity</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mNoteList</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@NonNull</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onCreateViewHolder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@NonNull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ViewGroup</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parent,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int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viewType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View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itemView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LayoutInflater.</a:t>
            </a:r>
            <a:r>
              <a:rPr kumimoji="0" lang="en-US" altLang="en-US" sz="11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from</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parent.getContext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()).inflate(</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R.layout.</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listitem</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parent,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false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itemView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onBindViewHolder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@NonNull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holder,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int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position)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Note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mNoteList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(position);</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holder.</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note.getTitle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Show the first 15 characters of the actual note</a:t>
            </a:r>
            <a:b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holder.</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mDescription</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note.getDescription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7007FE1C-1A75-8050-1E1F-AAE3E7EB8EE1}"/>
              </a:ext>
            </a:extLst>
          </p:cNvPr>
          <p:cNvSpPr txBox="1"/>
          <p:nvPr/>
        </p:nvSpPr>
        <p:spPr>
          <a:xfrm rot="10800000" flipH="1" flipV="1">
            <a:off x="6577842" y="1135828"/>
            <a:ext cx="4878396" cy="55245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note.isIdea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holder.</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mStatus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R.string.</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idea_text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else if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note.isImportant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holder.</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mStatus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R.string.</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important_text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else if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note.isTodo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holder.</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mStatus</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R.string.</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todo_text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lang="en-US" altLang="en-US" sz="1100" b="1" dirty="0">
                <a:solidFill>
                  <a:srgbClr val="BCBEC4"/>
                </a:solidFill>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int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getItemCount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mNoteList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.size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RecyclerView.ViewHolder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implements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mStatus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ListItemHolder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view)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mTitle</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textViewTitle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mDescription</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textViewDescription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mStatus</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textViewStatus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view.setClickable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true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view.setOnClickListener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view)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mMainActivity</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.showNote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getAdapterPosition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lang="en-US" altLang="en-US" sz="1100" b="1" dirty="0">
                <a:solidFill>
                  <a:srgbClr val="BCBEC4"/>
                </a:solidFill>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F43A3391-7B8B-FEAC-2860-FD9409757C50}"/>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140C36FD-8167-3580-BBB9-6ED8119488A2}"/>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0B8F4EFA-610C-60C8-CD37-01887F263A1B}"/>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952CBF42-1FBB-2204-C7C0-EADC9F9BBB0A}"/>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EF2DC7D9-1C34-617F-98E7-963ECEC61806}"/>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BE798F66-9732-BF22-0C22-0B2771DC107A}"/>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10365750-1932-5293-7FD9-A429800A3F01}"/>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2" name="Rectangle 1">
            <a:extLst>
              <a:ext uri="{FF2B5EF4-FFF2-40B4-BE49-F238E27FC236}">
                <a16:creationId xmlns:a16="http://schemas.microsoft.com/office/drawing/2014/main" id="{EBB8C987-D2F3-4B39-DD56-ABA473F4F9F9}"/>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679BEA67-331A-0E13-0BED-8012EC92DD8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13A341C7-5B13-35D3-B437-B7FD4A12724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D2A296CF-3CDB-A731-E401-27651CDE8C07}"/>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
            <a:extLst>
              <a:ext uri="{FF2B5EF4-FFF2-40B4-BE49-F238E27FC236}">
                <a16:creationId xmlns:a16="http://schemas.microsoft.com/office/drawing/2014/main" id="{5E3F2424-5134-465D-34B4-4EF6074F2722}"/>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7" name="TextBox 16">
            <a:extLst>
              <a:ext uri="{FF2B5EF4-FFF2-40B4-BE49-F238E27FC236}">
                <a16:creationId xmlns:a16="http://schemas.microsoft.com/office/drawing/2014/main" id="{B414D643-C399-D06A-F15E-323B1E03B22B}"/>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8" name="Date Placeholder 2">
            <a:extLst>
              <a:ext uri="{FF2B5EF4-FFF2-40B4-BE49-F238E27FC236}">
                <a16:creationId xmlns:a16="http://schemas.microsoft.com/office/drawing/2014/main" id="{7535B615-3D36-4D40-A568-EFC606AF81C7}"/>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1:32:10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263701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C9CE41FA-3383-C0AD-03DD-B3B27AA6788B}"/>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B46D6B7F-77EB-A8B3-187F-6CB09B194A2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30A35872-5E44-B887-BCA7-A21D0BA38C30}"/>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1C39C729-48CF-9F2B-B506-F3CE1F567A6A}"/>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858E6E61-7EC9-44FF-8E11-AC5845C70C4E}"/>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D2F5A042-7315-9E66-E6C6-E5ACDF7E64F9}"/>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61FDDE0F-D3FE-B526-9460-D84C98455BDA}"/>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9DA86F4C-B166-39CE-F929-F8FB124670FF}"/>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7231F637-7A3B-1D1A-337F-CA850905A6D0}"/>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72A6678E-A964-BDE8-5B95-17482E216D5C}"/>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8F50FF40-A061-8D13-0761-5231ABB1A404}"/>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12" name="Picture 11">
            <a:extLst>
              <a:ext uri="{FF2B5EF4-FFF2-40B4-BE49-F238E27FC236}">
                <a16:creationId xmlns:a16="http://schemas.microsoft.com/office/drawing/2014/main" id="{04B926DE-9E9D-CCC6-048A-0AD3030C2492}"/>
              </a:ext>
            </a:extLst>
          </p:cNvPr>
          <p:cNvPicPr>
            <a:picLocks noChangeAspect="1"/>
          </p:cNvPicPr>
          <p:nvPr/>
        </p:nvPicPr>
        <p:blipFill>
          <a:blip r:embed="rId5"/>
          <a:stretch>
            <a:fillRect/>
          </a:stretch>
        </p:blipFill>
        <p:spPr>
          <a:xfrm>
            <a:off x="1314450" y="1095374"/>
            <a:ext cx="9791700" cy="5508497"/>
          </a:xfrm>
          <a:prstGeom prst="rect">
            <a:avLst/>
          </a:prstGeom>
        </p:spPr>
      </p:pic>
      <p:sp>
        <p:nvSpPr>
          <p:cNvPr id="14" name="Rectangle 1">
            <a:extLst>
              <a:ext uri="{FF2B5EF4-FFF2-40B4-BE49-F238E27FC236}">
                <a16:creationId xmlns:a16="http://schemas.microsoft.com/office/drawing/2014/main" id="{A5F72A9B-62F3-3829-5FD6-8B786BE4F1CA}"/>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68424451-4929-69A1-79E0-8B0AB8CB8741}"/>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16F0928D-6270-FF80-A0B8-FDEAD1DA984D}"/>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1:43:25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7" name="TextBox 15">
            <a:extLst>
              <a:ext uri="{FF2B5EF4-FFF2-40B4-BE49-F238E27FC236}">
                <a16:creationId xmlns:a16="http://schemas.microsoft.com/office/drawing/2014/main" id="{06B3D8D9-F064-E5EC-BD72-1C7CDFA81281}"/>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Activity_main.xml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37764348"/>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19D7F6D4-A1B6-1E9C-3C9A-447B04E84D1A}"/>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C68C29A6-569B-B19B-E020-ABC77C6F44BF}"/>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1C42006D-7EF6-FF3F-7E8B-A6933FD1411F}"/>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D4D8C759-C2EE-099D-B12F-92209FC7E326}"/>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7F25092A-0E8C-499A-15F3-70BDD6671ECC}"/>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4A337F1E-86FB-DD75-C8BD-B4547356B56E}"/>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DDDE2371-FD2B-E5CB-7F79-E591A4791F8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EF52EDB1-0755-F43B-68D9-B62A3947D132}"/>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E5406D20-34FA-5374-4E9B-1FE1D0ED099A}"/>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71982E70-48F5-CEF6-8661-66B74468B9FA}"/>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AE54FBE1-5405-31AC-89AE-E63F53E63F1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F7129D99-7662-0269-556E-C629A78EFF73}"/>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AB1E69F8-4053-12A6-DA34-8F50CB7C455C}"/>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392B0546-8E5E-5E1A-E00B-85F9B6920843}"/>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6BDDE4CF-9A43-395E-4839-DF101BA6C4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FBE793CE-8AF3-F1A7-FBB7-4483164695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68717169-6958-54CA-4DB4-78BE2BD81185}"/>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2B301A4C-2869-90B1-FAD1-BBE0D4031DD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2E9EB924-8DEB-8E6E-933A-64C9D10D691C}"/>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MainActivity</a:t>
            </a:r>
            <a:r>
              <a:rPr lang="en-SG" dirty="0">
                <a:latin typeface="Times New Roman" panose="02020603050405020304" pitchFamily="18" charset="0"/>
                <a:cs typeface="Times New Roman" panose="02020603050405020304" pitchFamily="18" charset="0"/>
              </a:rPr>
              <a:t>.java</a:t>
            </a:r>
          </a:p>
        </p:txBody>
      </p:sp>
      <p:sp>
        <p:nvSpPr>
          <p:cNvPr id="4" name="TextBox 3">
            <a:extLst>
              <a:ext uri="{FF2B5EF4-FFF2-40B4-BE49-F238E27FC236}">
                <a16:creationId xmlns:a16="http://schemas.microsoft.com/office/drawing/2014/main" id="{163AA1A7-623F-E9EA-DFEC-523393591725}"/>
              </a:ext>
            </a:extLst>
          </p:cNvPr>
          <p:cNvSpPr txBox="1"/>
          <p:nvPr/>
        </p:nvSpPr>
        <p:spPr>
          <a:xfrm rot="10800000" flipV="1">
            <a:off x="577612" y="1355770"/>
            <a:ext cx="5453687" cy="5186035"/>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android.content.Intent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android.content.SharedPreferences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android.os.Bundle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com.google.android.material.floatingactionbutton.FloatingActionButton;</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com.google.android.material.snackbar.Snackbar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androidx.appcompat.app.AppCompatActivity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android.util.Log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androidx.appcompat.widget.Toolbar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androidx.navigation.NavController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androidx.navigation.Navigation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androidx.navigation.ui.AppBarConfiguration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androidx.navigation.ui.NavigationUI</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androidx.recyclerview.widget.DefaultItemAnimator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androidx.recyclerview.widget.DividerItemDecoration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androidx.recyclerview.widget.LinearLayoutManager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androidx.recyclerview.widget.RecyclerView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com.example.notetoself.databinding.ActivityMainBinding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android.view.Menu</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android.view.MenuItem</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android.widget.Button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android.widget.LinearLayout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AppCompatActivity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SharedPreferences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JSONSerializer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mSerializer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FBFDC06-B5B7-0913-5F83-862B9516D8E9}"/>
              </a:ext>
            </a:extLst>
          </p:cNvPr>
          <p:cNvSpPr txBox="1"/>
          <p:nvPr/>
        </p:nvSpPr>
        <p:spPr>
          <a:xfrm rot="10800000" flipH="1" flipV="1">
            <a:off x="6562205" y="1144613"/>
            <a:ext cx="4878396" cy="567847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List&lt;Note&gt;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protected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(Bundle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.onCreate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setContentView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R.layout.</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activity_main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Toolbar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toolbar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(Toolbar)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toolbar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setSupportActionBar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(toolbar);</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FloatingActionButton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fab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FloatingActionButton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fab</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fab.setOnClickListener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view)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DialogNewNote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dialog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DialogNewNote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dialog.show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getSupportFragmentManager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lang="en-US" altLang="en-US" sz="1100" b="1" dirty="0">
                <a:solidFill>
                  <a:srgbClr val="BCBEC4"/>
                </a:solidFill>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mSerializer</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JSONSerializer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"NoteToSelf.</a:t>
            </a:r>
            <a:r>
              <a:rPr kumimoji="0" lang="en-US" altLang="en-US" sz="11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json</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getApplicationContext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try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mSerializer</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.load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catch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(Exception e){</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ArrayList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&lt;Note&gt;();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Log.</a:t>
            </a:r>
            <a:r>
              <a:rPr kumimoji="0" lang="en-US" altLang="en-US" sz="11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"Error loading notes: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,e);</a:t>
            </a:r>
            <a:r>
              <a:rPr lang="en-US" altLang="en-US" sz="1100" b="1" dirty="0">
                <a:solidFill>
                  <a:srgbClr val="BCBEC4"/>
                </a:solidFill>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mAdapter</a:t>
            </a:r>
            <a:r>
              <a:rPr kumimoji="0" lang="en-US" altLang="en-US" sz="11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RecyclerView.LayoutManager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LinearLayoutManager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getApplicationContext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mLayoutManager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.setItemAnimator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DefaultItemAnimator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.addItemDecoration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DividerItemDecoration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LinearLayoutManager.</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VERTICAL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mAdapter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A2058162-4330-8E94-9409-D9C1657E8C8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B9CD8FA4-A591-3786-E623-39F8D512B8A7}"/>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7C48987-BB66-CE6B-53BE-9688F7E39B30}"/>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A9262A5A-FD3D-AA2F-FB16-7051BFEDB70D}"/>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DADE65A6-E840-9E48-A73C-FAEA396C8D85}"/>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8CB8A128-4CAF-1DC8-0150-D6FD28EF26E4}"/>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09E1ADC6-FBA5-E5DB-BAE1-45D646FDB4F1}"/>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2" name="Rectangle 1">
            <a:extLst>
              <a:ext uri="{FF2B5EF4-FFF2-40B4-BE49-F238E27FC236}">
                <a16:creationId xmlns:a16="http://schemas.microsoft.com/office/drawing/2014/main" id="{08504169-FAA3-A71C-06CF-1508A4725842}"/>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ABDFD2F5-855F-E797-1E52-C048030B19D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1FC434CB-5A29-CA2C-5B46-F62929F916A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378EDCAF-A5BE-BC14-41C9-6FAEC930A316}"/>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
            <a:extLst>
              <a:ext uri="{FF2B5EF4-FFF2-40B4-BE49-F238E27FC236}">
                <a16:creationId xmlns:a16="http://schemas.microsoft.com/office/drawing/2014/main" id="{584989A8-EC8A-11D8-1225-BD6E99D7504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0966588E-22CA-1ECC-9877-3559107F2D95}"/>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F454CBEE-57D6-382A-6C9C-2B7806D3E483}"/>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9" name="TextBox 18">
            <a:extLst>
              <a:ext uri="{FF2B5EF4-FFF2-40B4-BE49-F238E27FC236}">
                <a16:creationId xmlns:a16="http://schemas.microsoft.com/office/drawing/2014/main" id="{53B5FAD2-5D7D-A444-EC56-96A1E94FC1E6}"/>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23" name="Date Placeholder 2">
            <a:extLst>
              <a:ext uri="{FF2B5EF4-FFF2-40B4-BE49-F238E27FC236}">
                <a16:creationId xmlns:a16="http://schemas.microsoft.com/office/drawing/2014/main" id="{B516C62A-8D07-C608-F5C2-F4D2576FAFD2}"/>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1:32:14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55025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1039475" y="48309"/>
            <a:ext cx="1066800" cy="1066799"/>
          </a:xfrm>
          <a:prstGeom prst="rect">
            <a:avLst/>
          </a:prstGeom>
          <a:noFill/>
          <a:ln w="9525">
            <a:noFill/>
          </a:ln>
        </p:spPr>
      </p:pic>
      <p:sp>
        <p:nvSpPr>
          <p:cNvPr id="9" name="TextBox 8"/>
          <p:cNvSpPr txBox="1"/>
          <p:nvPr/>
        </p:nvSpPr>
        <p:spPr>
          <a:xfrm>
            <a:off x="1895474" y="2479342"/>
            <a:ext cx="6080126" cy="3785652"/>
          </a:xfrm>
          <a:prstGeom prst="rect">
            <a:avLst/>
          </a:prstGeom>
          <a:solidFill>
            <a:schemeClr val="tx1"/>
          </a:solidFill>
          <a:ln>
            <a:solidFill>
              <a:schemeClr val="tx1"/>
            </a:solidFill>
          </a:ln>
        </p:spPr>
        <p:txBody>
          <a:bodyPr wrap="square" rtlCol="0">
            <a:spAutoFit/>
          </a:bodyPr>
          <a:lstStyle/>
          <a:p>
            <a:pPr marL="457200" indent="-457200">
              <a:buFont typeface="Wingdings" panose="05000000000000000000" pitchFamily="2" charset="2"/>
              <a:buChar char="Ø"/>
            </a:pPr>
            <a:r>
              <a:rPr lang="en-US" sz="4800" dirty="0">
                <a:solidFill>
                  <a:schemeClr val="bg1"/>
                </a:solidFill>
                <a:latin typeface="Algerian" panose="04020705040A02060702" pitchFamily="82" charset="0"/>
                <a:cs typeface="Times New Roman" panose="02020603050405020304" pitchFamily="18" charset="0"/>
              </a:rPr>
              <a:t>Introduction</a:t>
            </a:r>
          </a:p>
          <a:p>
            <a:pPr marL="457200" indent="-457200">
              <a:buFont typeface="Wingdings" panose="05000000000000000000" pitchFamily="2" charset="2"/>
              <a:buChar char="Ø"/>
            </a:pPr>
            <a:r>
              <a:rPr lang="en-US" sz="4800" dirty="0">
                <a:solidFill>
                  <a:schemeClr val="bg1"/>
                </a:solidFill>
                <a:latin typeface="Algerian" panose="04020705040A02060702" pitchFamily="82" charset="0"/>
                <a:cs typeface="Times New Roman" panose="02020603050405020304" pitchFamily="18" charset="0"/>
              </a:rPr>
              <a:t>Algorithm</a:t>
            </a:r>
          </a:p>
          <a:p>
            <a:pPr marL="457200" indent="-457200">
              <a:buFont typeface="Wingdings" panose="05000000000000000000" pitchFamily="2" charset="2"/>
              <a:buChar char="Ø"/>
            </a:pPr>
            <a:r>
              <a:rPr lang="en-US" sz="4800" dirty="0">
                <a:solidFill>
                  <a:schemeClr val="bg1"/>
                </a:solidFill>
                <a:latin typeface="Algerian" panose="04020705040A02060702" pitchFamily="82" charset="0"/>
                <a:cs typeface="Times New Roman" panose="02020603050405020304" pitchFamily="18" charset="0"/>
              </a:rPr>
              <a:t>Codes</a:t>
            </a:r>
          </a:p>
          <a:p>
            <a:pPr marL="457200" indent="-457200">
              <a:buFont typeface="Wingdings" panose="05000000000000000000" pitchFamily="2" charset="2"/>
              <a:buChar char="Ø"/>
            </a:pPr>
            <a:r>
              <a:rPr lang="en-US" sz="4800" dirty="0">
                <a:solidFill>
                  <a:schemeClr val="bg1"/>
                </a:solidFill>
                <a:latin typeface="Algerian" panose="04020705040A02060702" pitchFamily="82" charset="0"/>
                <a:cs typeface="Times New Roman" panose="02020603050405020304" pitchFamily="18" charset="0"/>
              </a:rPr>
              <a:t>Outcomes</a:t>
            </a:r>
          </a:p>
          <a:p>
            <a:pPr marL="457200" indent="-457200">
              <a:buFont typeface="Wingdings" panose="05000000000000000000" pitchFamily="2" charset="2"/>
              <a:buChar char="Ø"/>
            </a:pPr>
            <a:r>
              <a:rPr lang="en-US" sz="4800" dirty="0">
                <a:solidFill>
                  <a:schemeClr val="bg1"/>
                </a:solidFill>
                <a:latin typeface="Algerian" panose="04020705040A02060702" pitchFamily="82" charset="0"/>
                <a:cs typeface="Times New Roman" panose="02020603050405020304" pitchFamily="18" charset="0"/>
              </a:rPr>
              <a:t>Conclusion</a:t>
            </a:r>
            <a:endParaRPr lang="en-SG" sz="4800" dirty="0">
              <a:solidFill>
                <a:schemeClr val="bg1"/>
              </a:solidFill>
              <a:latin typeface="Algerian" panose="04020705040A02060702" pitchFamily="82" charset="0"/>
              <a:cs typeface="Times New Roman" panose="02020603050405020304" pitchFamily="18" charset="0"/>
            </a:endParaRPr>
          </a:p>
        </p:txBody>
      </p:sp>
      <p:sp>
        <p:nvSpPr>
          <p:cNvPr id="11" name="TextBox 10"/>
          <p:cNvSpPr txBox="1"/>
          <p:nvPr/>
        </p:nvSpPr>
        <p:spPr>
          <a:xfrm>
            <a:off x="11839575" y="6519446"/>
            <a:ext cx="2667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a:t>
            </a:r>
            <a:endParaRPr lang="en-SG" sz="1600" dirty="0">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9FA41A13-BCF8-31AC-5761-1607E00FBCCE}"/>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3" name="TextBox 2">
            <a:extLst>
              <a:ext uri="{FF2B5EF4-FFF2-40B4-BE49-F238E27FC236}">
                <a16:creationId xmlns:a16="http://schemas.microsoft.com/office/drawing/2014/main" id="{F1AD2BF3-E82A-47FE-BBA2-4BC48D11B39A}"/>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4" name="Date Placeholder 2">
            <a:extLst>
              <a:ext uri="{FF2B5EF4-FFF2-40B4-BE49-F238E27FC236}">
                <a16:creationId xmlns:a16="http://schemas.microsoft.com/office/drawing/2014/main" id="{CFA4C085-4977-BADD-8F84-E3E01AD5F539}"/>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1:38:09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5" name="TextBox 11">
            <a:extLst>
              <a:ext uri="{FF2B5EF4-FFF2-40B4-BE49-F238E27FC236}">
                <a16:creationId xmlns:a16="http://schemas.microsoft.com/office/drawing/2014/main" id="{27937096-9206-F884-464C-878FFB8FFA4D}"/>
              </a:ext>
            </a:extLst>
          </p:cNvPr>
          <p:cNvSpPr txBox="1"/>
          <p:nvPr/>
        </p:nvSpPr>
        <p:spPr>
          <a:xfrm>
            <a:off x="457381" y="57126"/>
            <a:ext cx="10388419" cy="2115964"/>
          </a:xfrm>
          <a:prstGeom prst="rect">
            <a:avLst/>
          </a:prstGeom>
        </p:spPr>
        <p:txBody>
          <a:bodyPr wrap="square" lIns="0" tIns="0" rIns="0" bIns="0" rtlCol="0" anchor="t">
            <a:spAutoFit/>
          </a:bodyPr>
          <a:lstStyle/>
          <a:p>
            <a:pPr algn="ctr">
              <a:lnSpc>
                <a:spcPts val="8399"/>
              </a:lnSpc>
              <a:spcBef>
                <a:spcPct val="0"/>
              </a:spcBef>
            </a:pPr>
            <a:r>
              <a:rPr lang="en-US" sz="5999" dirty="0">
                <a:solidFill>
                  <a:srgbClr val="141F35"/>
                </a:solidFill>
                <a:latin typeface="Goudy Stout" panose="0202090407030B020401" pitchFamily="18" charset="0"/>
                <a:ea typeface="League Spartan"/>
                <a:cs typeface="League Spartan"/>
                <a:sym typeface="League Spartan"/>
              </a:rPr>
              <a:t>TABLE OF CONTENT</a:t>
            </a:r>
          </a:p>
        </p:txBody>
      </p:sp>
    </p:spTree>
    <p:extLst>
      <p:ext uri="{BB962C8B-B14F-4D97-AF65-F5344CB8AC3E}">
        <p14:creationId xmlns:p14="http://schemas.microsoft.com/office/powerpoint/2010/main" val="3346685798"/>
      </p:ext>
    </p:extLst>
  </p:cSld>
  <p:clrMapOvr>
    <a:masterClrMapping/>
  </p:clrMapOvr>
  <p:transition spd="med">
    <p:pull/>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EC06C414-88F5-4097-CBDA-949153CCC0CA}"/>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C6787279-42C6-D22E-23A2-AE27D87F43C3}"/>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76EF243A-0A5F-5D5F-5FD5-A127FC49442B}"/>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669E04AF-0BFF-4039-170C-FABDE73042CB}"/>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1EAE3823-3206-1C6A-324A-B111C39B9858}"/>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44DAFC39-95EC-8D09-33CE-ED9CE232A01B}"/>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1457CFC9-2F19-41BA-CE5A-0E129F7F797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14CC4221-F101-61E2-3E53-CFB9F3D6DA02}"/>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A03B5A2E-80D6-CE0B-3BDC-CAC8307EF22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79DF208E-3A6F-5EE4-7869-13D6BADADB72}"/>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5ACF9BF9-2D31-8B9D-925E-CCA285004B9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61CB9FFB-2BA3-74F4-B85D-D1BA016B88FE}"/>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7BC094DC-FE21-B4AE-7C0B-5A8054037C96}"/>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C7F91B02-E24D-F075-9B35-10F59E2787D2}"/>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F33CF2CF-DF02-BC9C-67CD-853FCC8401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609E2192-9273-7B1A-B161-CE49EDCCEB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CD1DBD85-63FD-F9C1-7993-1535310C885D}"/>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38AC3860-E374-786A-D468-1BC567C4817D}"/>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857D38DD-F258-29D7-B34E-6FCE262C8E3C}"/>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kumimoji="0" lang="en-US" altLang="en-US" sz="1800" b="0" i="0" u="none" strike="noStrike" cap="none" normalizeH="0" baseline="0" dirty="0" err="1">
                <a:ln>
                  <a:noFill/>
                </a:ln>
                <a:effectLst/>
                <a:latin typeface="Times New Roman" panose="02020603050405020304" pitchFamily="18" charset="0"/>
                <a:cs typeface="Times New Roman" panose="02020603050405020304" pitchFamily="18" charset="0"/>
              </a:rPr>
              <a:t>MainActivity</a:t>
            </a:r>
            <a:r>
              <a:rPr lang="en-SG" dirty="0">
                <a:latin typeface="Times New Roman" panose="02020603050405020304" pitchFamily="18" charset="0"/>
                <a:cs typeface="Times New Roman" panose="02020603050405020304" pitchFamily="18" charset="0"/>
              </a:rPr>
              <a:t>.java</a:t>
            </a:r>
          </a:p>
        </p:txBody>
      </p:sp>
      <p:sp>
        <p:nvSpPr>
          <p:cNvPr id="4" name="TextBox 3">
            <a:extLst>
              <a:ext uri="{FF2B5EF4-FFF2-40B4-BE49-F238E27FC236}">
                <a16:creationId xmlns:a16="http://schemas.microsoft.com/office/drawing/2014/main" id="{00E2C255-7655-2428-3184-1ED202D6FB96}"/>
              </a:ext>
            </a:extLst>
          </p:cNvPr>
          <p:cNvSpPr txBox="1"/>
          <p:nvPr/>
        </p:nvSpPr>
        <p:spPr>
          <a:xfrm rot="10800000" flipV="1">
            <a:off x="577612" y="1594297"/>
            <a:ext cx="5453687" cy="470898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NowNote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 n){</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.add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mAdapter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.notifyDataSetChanged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lang="en-US" altLang="en-US" sz="1200" b="1" dirty="0">
                <a:solidFill>
                  <a:srgbClr val="BCBEC4"/>
                </a:solidFill>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onCreateOptionsMenu</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(Menu menu)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Inflate the menu; this adds items to the action bar if it is present.</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getMenuInflater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().inflate(</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R.menu.</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menu_main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menu);</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true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lang="en-US" altLang="en-US" sz="1200" b="1" dirty="0">
                <a:solidFill>
                  <a:srgbClr val="BCBEC4"/>
                </a:solidFill>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boolean</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onOptionsItemSelected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MenuItem</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item)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int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id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item.getItemId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7A7E85"/>
                </a:solidFill>
                <a:effectLst/>
                <a:latin typeface="Times New Roman" panose="02020603050405020304" pitchFamily="18" charset="0"/>
                <a:cs typeface="Times New Roman" panose="02020603050405020304" pitchFamily="18" charset="0"/>
              </a:rPr>
              <a:t>noinspection</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7A7E85"/>
                </a:solidFill>
                <a:effectLst/>
                <a:latin typeface="Times New Roman" panose="02020603050405020304" pitchFamily="18" charset="0"/>
                <a:cs typeface="Times New Roman" panose="02020603050405020304" pitchFamily="18" charset="0"/>
              </a:rPr>
              <a:t>SimplifiableIfStatement</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(id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action_settings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Intent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intent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Intent(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SettingsActivity.</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class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startActivity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(intent);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true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.onOptionsItemSelected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(item);</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showNote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int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noteToShow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DialogShowNote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dialog =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DialogShowNote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dialog.sendNoteSelected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noteToShow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dialog.show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getSupportFragmentManager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425C58EE-1B32-1478-2AE3-54A84E982995}"/>
              </a:ext>
            </a:extLst>
          </p:cNvPr>
          <p:cNvSpPr txBox="1"/>
          <p:nvPr/>
        </p:nvSpPr>
        <p:spPr>
          <a:xfrm rot="10800000" flipH="1" flipV="1">
            <a:off x="6562205" y="1352362"/>
            <a:ext cx="4878396" cy="526297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protected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onResume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.onResume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2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getSharedPreferences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"Note to self"</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1"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MODE_PRIVATE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200" b="1" i="0" u="none" strike="noStrike" cap="none" normalizeH="0" baseline="0" dirty="0">
                <a:ln>
                  <a:noFill/>
                </a:ln>
                <a:solidFill>
                  <a:srgbClr val="C77DBB"/>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mPrefs</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.getBoolean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"dividers"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true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mShowDividers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.addItemDecoration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DividerItemDecoration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this</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LinearLayoutManager.</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VERTICAL</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else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if</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.getItemDecorationCount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()&gt;</a:t>
            </a:r>
            <a:r>
              <a:rPr kumimoji="0" lang="en-US" altLang="en-US" sz="1200" b="1" i="0" u="none" strike="noStrike" cap="none" normalizeH="0" baseline="0" dirty="0">
                <a:ln>
                  <a:noFill/>
                </a:ln>
                <a:solidFill>
                  <a:srgbClr val="2AACB8"/>
                </a:solidFill>
                <a:effectLst/>
                <a:latin typeface="Times New Roman" panose="02020603050405020304" pitchFamily="18" charset="0"/>
                <a:cs typeface="Times New Roman" panose="02020603050405020304" pitchFamily="18" charset="0"/>
              </a:rPr>
              <a:t>0</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recyclerView</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.removeItemDecorationAt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2AACB8"/>
                </a:solidFill>
                <a:effectLst/>
                <a:latin typeface="Times New Roman" panose="02020603050405020304" pitchFamily="18" charset="0"/>
                <a:cs typeface="Times New Roman" panose="02020603050405020304" pitchFamily="18" charset="0"/>
              </a:rPr>
              <a:t>0</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saveNote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try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mSerializer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noteList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catch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(Exception e){</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Log.</a:t>
            </a:r>
            <a:r>
              <a:rPr kumimoji="0" lang="en-US" altLang="en-US" sz="1200" b="1" i="1"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"Error saving </a:t>
            </a:r>
            <a:r>
              <a:rPr kumimoji="0" lang="en-US" altLang="en-US" sz="12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notes"</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lang="en-US" altLang="en-US" sz="1200" b="1" dirty="0">
                <a:solidFill>
                  <a:srgbClr val="BCBEC4"/>
                </a:solidFill>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protected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onPause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CF8E6D"/>
                </a:solidFill>
                <a:effectLst/>
                <a:latin typeface="Times New Roman" panose="02020603050405020304" pitchFamily="18" charset="0"/>
                <a:cs typeface="Times New Roman" panose="02020603050405020304" pitchFamily="18" charset="0"/>
              </a:rPr>
              <a:t>super</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.onPause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454533F9-01DC-6025-8CB3-50B1DA4FDE54}"/>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FD86DB7F-35FB-3023-F4B0-C920787DF9F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946B792C-0B1D-B3EC-4082-8F0CC8F7407A}"/>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C33AD409-2812-FDEE-46FD-EC4794F1A6B4}"/>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60797DD3-3E64-7F01-EDC2-275224072C4F}"/>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3AAD36C3-F0C5-10DE-3BCA-486BEAFA2806}"/>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D8418262-F73D-9F1F-3E1D-A5EB2DA694EE}"/>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2" name="Rectangle 1">
            <a:extLst>
              <a:ext uri="{FF2B5EF4-FFF2-40B4-BE49-F238E27FC236}">
                <a16:creationId xmlns:a16="http://schemas.microsoft.com/office/drawing/2014/main" id="{643657BD-55CC-0085-E798-420FDCC605A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Rectangle 2">
            <a:extLst>
              <a:ext uri="{FF2B5EF4-FFF2-40B4-BE49-F238E27FC236}">
                <a16:creationId xmlns:a16="http://schemas.microsoft.com/office/drawing/2014/main" id="{476D8FAA-C1A9-A24A-32B4-5A33C0EC36B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4" name="Rectangle 1">
            <a:extLst>
              <a:ext uri="{FF2B5EF4-FFF2-40B4-BE49-F238E27FC236}">
                <a16:creationId xmlns:a16="http://schemas.microsoft.com/office/drawing/2014/main" id="{1FB723D9-450E-E475-700F-59248664DE37}"/>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5" name="Rectangle 2">
            <a:extLst>
              <a:ext uri="{FF2B5EF4-FFF2-40B4-BE49-F238E27FC236}">
                <a16:creationId xmlns:a16="http://schemas.microsoft.com/office/drawing/2014/main" id="{65C6D14D-E97C-D3A7-5B51-048C97F3375B}"/>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Rectangle 1">
            <a:extLst>
              <a:ext uri="{FF2B5EF4-FFF2-40B4-BE49-F238E27FC236}">
                <a16:creationId xmlns:a16="http://schemas.microsoft.com/office/drawing/2014/main" id="{38B0F2FA-C8D7-2C62-F6FD-2F137948306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7" name="Rectangle 2">
            <a:extLst>
              <a:ext uri="{FF2B5EF4-FFF2-40B4-BE49-F238E27FC236}">
                <a16:creationId xmlns:a16="http://schemas.microsoft.com/office/drawing/2014/main" id="{5532904A-A80F-7CEA-F1FD-109A04564853}"/>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8" name="Rectangle 1">
            <a:extLst>
              <a:ext uri="{FF2B5EF4-FFF2-40B4-BE49-F238E27FC236}">
                <a16:creationId xmlns:a16="http://schemas.microsoft.com/office/drawing/2014/main" id="{54180269-A19C-77D3-E434-F55845CA2E04}"/>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84C6717F-9A8C-4CD7-9A01-A60F2D0EEC0B}"/>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3" name="Rectangle 1">
            <a:extLst>
              <a:ext uri="{FF2B5EF4-FFF2-40B4-BE49-F238E27FC236}">
                <a16:creationId xmlns:a16="http://schemas.microsoft.com/office/drawing/2014/main" id="{43BA6C07-22FC-BF13-9785-9C90D2A50EA3}"/>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31" name="TextBox 30">
            <a:extLst>
              <a:ext uri="{FF2B5EF4-FFF2-40B4-BE49-F238E27FC236}">
                <a16:creationId xmlns:a16="http://schemas.microsoft.com/office/drawing/2014/main" id="{A6B7380B-CFB5-E7EE-E9C1-147EF56030D3}"/>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39" name="Date Placeholder 2">
            <a:extLst>
              <a:ext uri="{FF2B5EF4-FFF2-40B4-BE49-F238E27FC236}">
                <a16:creationId xmlns:a16="http://schemas.microsoft.com/office/drawing/2014/main" id="{483C7A89-0248-D3F6-659D-8337D3302E5C}"/>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1:32:16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58374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2B988873-C5DB-E081-8431-8DD7C012E108}"/>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84257459-220E-10FD-1D3A-8D7F202367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DB1E9B30-6020-1028-0014-BB0FC7F543E0}"/>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41679F9E-7117-8013-6874-DA8D5ECF6F97}"/>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7A1836C7-FDF6-671F-29B4-A8679A484969}"/>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64F03A21-8CA2-7414-6C54-5A433D228F1E}"/>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3ADD8D58-7955-7C6D-D51C-D0A6AC09E9A8}"/>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2CDC7720-6BD6-47B8-B0E3-A0A0515B4150}"/>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8DA78255-1BB8-58F6-E2C2-DB7E80B4996B}"/>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06D43CB9-A34F-B90E-82B0-E4CD6D3F6D4B}"/>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4F741409-8B54-2ED6-27F0-54CFFBFEE144}"/>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4" name="Picture 3">
            <a:extLst>
              <a:ext uri="{FF2B5EF4-FFF2-40B4-BE49-F238E27FC236}">
                <a16:creationId xmlns:a16="http://schemas.microsoft.com/office/drawing/2014/main" id="{DCB06A7D-C787-B2EE-42D8-34E564D9A020}"/>
              </a:ext>
            </a:extLst>
          </p:cNvPr>
          <p:cNvPicPr>
            <a:picLocks noChangeAspect="1"/>
          </p:cNvPicPr>
          <p:nvPr/>
        </p:nvPicPr>
        <p:blipFill>
          <a:blip r:embed="rId5"/>
          <a:stretch>
            <a:fillRect/>
          </a:stretch>
        </p:blipFill>
        <p:spPr>
          <a:xfrm>
            <a:off x="1276350" y="1055756"/>
            <a:ext cx="9829800" cy="5516880"/>
          </a:xfrm>
          <a:prstGeom prst="rect">
            <a:avLst/>
          </a:prstGeom>
        </p:spPr>
      </p:pic>
      <p:sp>
        <p:nvSpPr>
          <p:cNvPr id="12" name="Rectangle 1">
            <a:extLst>
              <a:ext uri="{FF2B5EF4-FFF2-40B4-BE49-F238E27FC236}">
                <a16:creationId xmlns:a16="http://schemas.microsoft.com/office/drawing/2014/main" id="{37EAA890-087A-269B-E6B2-18E2989E70D3}"/>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4" name="TextBox 13">
            <a:extLst>
              <a:ext uri="{FF2B5EF4-FFF2-40B4-BE49-F238E27FC236}">
                <a16:creationId xmlns:a16="http://schemas.microsoft.com/office/drawing/2014/main" id="{9B98EA55-456E-CF98-0BE4-AE5F59DF0BBC}"/>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5" name="Date Placeholder 2">
            <a:extLst>
              <a:ext uri="{FF2B5EF4-FFF2-40B4-BE49-F238E27FC236}">
                <a16:creationId xmlns:a16="http://schemas.microsoft.com/office/drawing/2014/main" id="{3077053F-1607-76DF-EC97-4B19FFC94F6F}"/>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1:43:37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9A54B5B5-3CFA-4E63-CB3F-C11E3AEF2015}"/>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CONTENT_MAIN.xml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14032000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0A166FFC-C99B-034E-AB03-A173021B1B4F}"/>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212674AE-9312-BAEF-6F96-AAC764F0A0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80BC377B-8CDE-5266-C850-8EB0765D9508}"/>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B4A772B0-17DB-A59A-6730-F718DFA5C705}"/>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635715A7-5636-1ED2-A66D-B5CAC9DC7D23}"/>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F28AB3AA-A87B-E45E-16BF-678B99ABE6C3}"/>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A077560F-CC72-2589-A222-2D88D7A40DF0}"/>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E299C0FC-1DF6-1A4D-56EC-AF14AAA98ADC}"/>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7E0F11F9-2D22-9F47-762B-482C305294EA}"/>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45FDAE89-DF68-009F-B6CD-D202F6085EE0}"/>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89041B21-3056-53E9-2F3B-E427DA9242D2}"/>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4" name="Picture 3">
            <a:extLst>
              <a:ext uri="{FF2B5EF4-FFF2-40B4-BE49-F238E27FC236}">
                <a16:creationId xmlns:a16="http://schemas.microsoft.com/office/drawing/2014/main" id="{9E266C53-173F-1481-D37E-4A4E0CDC79B7}"/>
              </a:ext>
            </a:extLst>
          </p:cNvPr>
          <p:cNvPicPr>
            <a:picLocks noChangeAspect="1"/>
          </p:cNvPicPr>
          <p:nvPr/>
        </p:nvPicPr>
        <p:blipFill>
          <a:blip r:embed="rId5"/>
          <a:stretch>
            <a:fillRect/>
          </a:stretch>
        </p:blipFill>
        <p:spPr>
          <a:xfrm>
            <a:off x="1266825" y="1057275"/>
            <a:ext cx="9848850" cy="5546596"/>
          </a:xfrm>
          <a:prstGeom prst="rect">
            <a:avLst/>
          </a:prstGeom>
        </p:spPr>
      </p:pic>
      <p:sp>
        <p:nvSpPr>
          <p:cNvPr id="12" name="TextBox 15">
            <a:extLst>
              <a:ext uri="{FF2B5EF4-FFF2-40B4-BE49-F238E27FC236}">
                <a16:creationId xmlns:a16="http://schemas.microsoft.com/office/drawing/2014/main" id="{34A3ED40-2A00-B98D-EB64-015AD8E0FC13}"/>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listterm.xml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109238572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42D82CBA-2207-B089-B87F-8E6BC92F2041}"/>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B120913B-161D-E3B7-FC0F-1A15EF3F644D}"/>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68BD7A53-DDD8-31FC-DCC7-A36672CE6DD0}"/>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F060FB2F-0B58-95BF-C88A-55F97D8DE530}"/>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D3EABF23-C3A0-6E85-2B9B-2064DCCED6AE}"/>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EEFA56CC-EC87-54DC-FE8F-95C5A95D379D}"/>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7594A8B8-2F4A-1EF2-0DBD-AF17AAC41F1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29257968-3849-FDC2-7992-51B4369F63A3}"/>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E2D9F3F5-8068-1B0B-E10F-41585F896CF4}"/>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DF1BF862-9505-0BCC-0D5F-DC1153AD270D}"/>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1712F87D-0365-FF9C-3D03-6300AF891E1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3D327788-8DCC-3D72-13D7-4AB8B2A076DC}"/>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44B5E3C2-FADE-4638-0E74-9FC8EB417F71}"/>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4A10BDB8-9C49-2632-E805-7552A6B47EA0}"/>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C77F30BE-92B7-AEC8-FB49-875C6EBA0E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2615A0FA-3605-1DE4-ED2D-9FC0A1456D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3DDB4DC1-D30E-A4C5-D099-BCD97FB18F8F}"/>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EE6D57EC-3235-C1AB-4F37-CF180D216A67}"/>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B1D01BBC-EDCD-F9D0-421B-9FA1AD81E628}"/>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String.XML</a:t>
            </a:r>
            <a:endParaRPr lang="en-SG"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DBD4A9-41CF-A711-0407-740C42996E8E}"/>
              </a:ext>
            </a:extLst>
          </p:cNvPr>
          <p:cNvSpPr txBox="1"/>
          <p:nvPr/>
        </p:nvSpPr>
        <p:spPr>
          <a:xfrm rot="10800000" flipV="1">
            <a:off x="492606" y="1610991"/>
            <a:ext cx="5453687"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&lt;resources </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xmlns:</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tools</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="http://schemas.android.com/tools"</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app_name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 to Self</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action_settings</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Settings</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&lt;!-- Strings used for fragments for navigation --&gt;</a:t>
            </a:r>
            <a:br>
              <a:rPr kumimoji="0" lang="en-US" altLang="en-US" sz="14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first_fragment_label</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tools</a:t>
            </a:r>
            <a:r>
              <a:rPr kumimoji="0" lang="en-US" altLang="en-US" sz="14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:ignore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MissingTranslation</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First Fragment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second_fragment_label</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Second Fragment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="next"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Next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="previous"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Previous</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hello_first_fragment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Hello first fragment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hello_second_fragment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Hello second fragment. Arg: %1$s</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action_add</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add</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title_hint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Title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2F148188-FAD9-6D92-03A3-081A2C64A895}"/>
              </a:ext>
            </a:extLst>
          </p:cNvPr>
          <p:cNvSpPr txBox="1"/>
          <p:nvPr/>
        </p:nvSpPr>
        <p:spPr>
          <a:xfrm rot="10800000" flipH="1" flipV="1">
            <a:off x="6525440" y="1605460"/>
            <a:ext cx="4878396" cy="397031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title_txt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description_hint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Description</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idea_text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Idea</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important_text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Important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todo_text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To do</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cancel_button</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Cancel</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ok_button</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OK</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add_new_note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Add a new note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settings_title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Settings</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theme_title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Theme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theme_light</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Light</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    &lt;string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name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a:t>
            </a:r>
            <a:r>
              <a:rPr kumimoji="0" lang="en-US" altLang="en-US" sz="1400" b="1" i="0" u="none" strike="noStrike" cap="none" normalizeH="0" baseline="0" dirty="0" err="1">
                <a:ln>
                  <a:noFill/>
                </a:ln>
                <a:solidFill>
                  <a:srgbClr val="6AAB73"/>
                </a:solidFill>
                <a:effectLst/>
                <a:latin typeface="Times New Roman" panose="02020603050405020304" pitchFamily="18" charset="0"/>
                <a:cs typeface="Times New Roman" panose="02020603050405020304" pitchFamily="18" charset="0"/>
              </a:rPr>
              <a:t>theme_dark</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 </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translatable</a:t>
            </a:r>
            <a:r>
              <a:rPr kumimoji="0" lang="en-US" altLang="en-US" sz="1400" b="1" i="0" u="none" strike="noStrike" cap="none" normalizeH="0" baseline="0" dirty="0">
                <a:ln>
                  <a:noFill/>
                </a:ln>
                <a:solidFill>
                  <a:srgbClr val="6AAB73"/>
                </a:solidFill>
                <a:effectLst/>
                <a:latin typeface="Times New Roman" panose="02020603050405020304" pitchFamily="18" charset="0"/>
                <a:cs typeface="Times New Roman" panose="02020603050405020304" pitchFamily="18" charset="0"/>
              </a:rPr>
              <a:t>="false"</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&gt;</a:t>
            </a:r>
            <a:r>
              <a:rPr kumimoji="0" lang="en-US" altLang="en-US" sz="14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Dark</a:t>
            </a: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&lt;/string&gt;</a:t>
            </a:r>
            <a:b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br>
            <a:r>
              <a:rPr kumimoji="0" lang="en-US" altLang="en-US" sz="1400" b="1" i="0" u="none" strike="noStrike" cap="none" normalizeH="0" baseline="0" dirty="0">
                <a:ln>
                  <a:noFill/>
                </a:ln>
                <a:solidFill>
                  <a:srgbClr val="D5B778"/>
                </a:solidFill>
                <a:effectLst/>
                <a:latin typeface="Times New Roman" panose="02020603050405020304" pitchFamily="18" charset="0"/>
                <a:cs typeface="Times New Roman" panose="02020603050405020304" pitchFamily="18" charset="0"/>
              </a:rPr>
              <a:t>&lt;/resources&gt;</a:t>
            </a:r>
            <a:endParaRPr kumimoji="0" lang="en-US" altLang="en-US" sz="16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7F9D71CE-F738-A698-4896-1E575786EF5F}"/>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E862A99A-5A65-8EBD-4D3D-0253BEB15ECA}"/>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E07FE023-6153-35C8-6FD8-1D8CBEDB5E47}"/>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62B88DB0-357C-0487-CBDB-9D12ECBB7683}"/>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7FD0DB54-5D1C-A397-5388-299CD1471700}"/>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E49ED13D-0F7A-71E5-51E7-FB30488048B9}"/>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581743F7-8591-54B6-86F6-568F20696FA0}"/>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sp>
        <p:nvSpPr>
          <p:cNvPr id="39" name="Rectangle 1">
            <a:extLst>
              <a:ext uri="{FF2B5EF4-FFF2-40B4-BE49-F238E27FC236}">
                <a16:creationId xmlns:a16="http://schemas.microsoft.com/office/drawing/2014/main" id="{181574EC-D40D-71F9-12DA-8F1C72E36EF0}"/>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40" name="TextBox 39">
            <a:extLst>
              <a:ext uri="{FF2B5EF4-FFF2-40B4-BE49-F238E27FC236}">
                <a16:creationId xmlns:a16="http://schemas.microsoft.com/office/drawing/2014/main" id="{7B451AA9-788C-6502-E134-147C02A90996}"/>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41" name="Date Placeholder 2">
            <a:extLst>
              <a:ext uri="{FF2B5EF4-FFF2-40B4-BE49-F238E27FC236}">
                <a16:creationId xmlns:a16="http://schemas.microsoft.com/office/drawing/2014/main" id="{B7D9771E-6C82-AE36-CD45-9C764C8AB81C}"/>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1:32:18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825150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5BD8F1-3706-81F9-25DE-A4B3C8B48CDC}"/>
            </a:ext>
          </a:extLst>
        </p:cNvPr>
        <p:cNvGrpSpPr/>
        <p:nvPr/>
      </p:nvGrpSpPr>
      <p:grpSpPr>
        <a:xfrm>
          <a:off x="0" y="0"/>
          <a:ext cx="0" cy="0"/>
          <a:chOff x="0" y="0"/>
          <a:chExt cx="0" cy="0"/>
        </a:xfrm>
      </p:grpSpPr>
      <p:pic>
        <p:nvPicPr>
          <p:cNvPr id="22" name="WhatsApp Video 2024-11-20 at 01.28.24_dee5c6dd">
            <a:hlinkClick r:id="" action="ppaction://media"/>
            <a:extLst>
              <a:ext uri="{FF2B5EF4-FFF2-40B4-BE49-F238E27FC236}">
                <a16:creationId xmlns:a16="http://schemas.microsoft.com/office/drawing/2014/main" id="{86DA09FE-2C12-3421-B0A3-7C0EB44B09D4}"/>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5087"/>
          <a:stretch/>
        </p:blipFill>
        <p:spPr>
          <a:xfrm>
            <a:off x="4057650" y="723900"/>
            <a:ext cx="2673147" cy="5629276"/>
          </a:xfrm>
          <a:prstGeom prst="roundRect">
            <a:avLst>
              <a:gd name="adj" fmla="val 5439"/>
            </a:avLst>
          </a:prstGeom>
          <a:ln>
            <a:noFill/>
          </a:ln>
          <a:effectLst>
            <a:innerShdw blurRad="114300" dist="50800">
              <a:srgbClr val="000000">
                <a:alpha val="0"/>
              </a:srgbClr>
            </a:innerShdw>
          </a:effectLst>
        </p:spPr>
      </p:pic>
      <p:pic>
        <p:nvPicPr>
          <p:cNvPr id="8" name="Picture 7">
            <a:extLst>
              <a:ext uri="{FF2B5EF4-FFF2-40B4-BE49-F238E27FC236}">
                <a16:creationId xmlns:a16="http://schemas.microsoft.com/office/drawing/2014/main" id="{2709FBE5-A6AC-011F-CD72-C931D2A75BAA}"/>
              </a:ext>
            </a:extLst>
          </p:cNvPr>
          <p:cNvPicPr>
            <a:picLocks noChangeAspect="1"/>
          </p:cNvPicPr>
          <p:nvPr/>
        </p:nvPicPr>
        <p:blipFill>
          <a:blip r:embed="rId6"/>
          <a:stretch>
            <a:fillRect/>
          </a:stretch>
        </p:blipFill>
        <p:spPr>
          <a:xfrm>
            <a:off x="11039475" y="48309"/>
            <a:ext cx="1066800" cy="1066799"/>
          </a:xfrm>
          <a:prstGeom prst="rect">
            <a:avLst/>
          </a:prstGeom>
          <a:noFill/>
          <a:ln w="9525">
            <a:noFill/>
          </a:ln>
        </p:spPr>
      </p:pic>
      <p:sp>
        <p:nvSpPr>
          <p:cNvPr id="11" name="TextBox 10">
            <a:extLst>
              <a:ext uri="{FF2B5EF4-FFF2-40B4-BE49-F238E27FC236}">
                <a16:creationId xmlns:a16="http://schemas.microsoft.com/office/drawing/2014/main" id="{E8FC9459-2858-1BA1-54F4-0247887A5F98}"/>
              </a:ext>
            </a:extLst>
          </p:cNvPr>
          <p:cNvSpPr txBox="1"/>
          <p:nvPr/>
        </p:nvSpPr>
        <p:spPr>
          <a:xfrm>
            <a:off x="11839575" y="6519446"/>
            <a:ext cx="2667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2</a:t>
            </a:r>
            <a:endParaRPr lang="en-SG" sz="1600" dirty="0">
              <a:latin typeface="Times New Roman" panose="02020603050405020304" pitchFamily="18" charset="0"/>
              <a:cs typeface="Times New Roman" panose="02020603050405020304" pitchFamily="18" charset="0"/>
            </a:endParaRPr>
          </a:p>
        </p:txBody>
      </p:sp>
      <p:grpSp>
        <p:nvGrpSpPr>
          <p:cNvPr id="3" name="Group 6">
            <a:extLst>
              <a:ext uri="{FF2B5EF4-FFF2-40B4-BE49-F238E27FC236}">
                <a16:creationId xmlns:a16="http://schemas.microsoft.com/office/drawing/2014/main" id="{C093D111-5469-CD51-F076-117F119BE3D0}"/>
              </a:ext>
            </a:extLst>
          </p:cNvPr>
          <p:cNvGrpSpPr>
            <a:grpSpLocks noChangeAspect="1"/>
          </p:cNvGrpSpPr>
          <p:nvPr/>
        </p:nvGrpSpPr>
        <p:grpSpPr>
          <a:xfrm>
            <a:off x="3861622" y="581708"/>
            <a:ext cx="2996378" cy="5927396"/>
            <a:chOff x="0" y="0"/>
            <a:chExt cx="2620010" cy="5182870"/>
          </a:xfrm>
        </p:grpSpPr>
        <p:sp>
          <p:nvSpPr>
            <p:cNvPr id="4" name="Freeform 7">
              <a:extLst>
                <a:ext uri="{FF2B5EF4-FFF2-40B4-BE49-F238E27FC236}">
                  <a16:creationId xmlns:a16="http://schemas.microsoft.com/office/drawing/2014/main" id="{952F0D2A-73DE-F261-6406-8D898F18CDA4}"/>
                </a:ext>
              </a:extLst>
            </p:cNvPr>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5" name="Freeform 9">
              <a:extLst>
                <a:ext uri="{FF2B5EF4-FFF2-40B4-BE49-F238E27FC236}">
                  <a16:creationId xmlns:a16="http://schemas.microsoft.com/office/drawing/2014/main" id="{70AAABCB-3A03-A34F-EEAA-243F82725C4C}"/>
                </a:ext>
              </a:extLst>
            </p:cNvPr>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B5B5B"/>
            </a:solidFill>
          </p:spPr>
        </p:sp>
        <p:sp>
          <p:nvSpPr>
            <p:cNvPr id="12" name="Freeform 10">
              <a:extLst>
                <a:ext uri="{FF2B5EF4-FFF2-40B4-BE49-F238E27FC236}">
                  <a16:creationId xmlns:a16="http://schemas.microsoft.com/office/drawing/2014/main" id="{91470797-FD73-1781-D840-6DB26774FBAD}"/>
                </a:ext>
              </a:extLst>
            </p:cNvPr>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B5B5B"/>
            </a:solidFill>
          </p:spPr>
        </p:sp>
        <p:sp>
          <p:nvSpPr>
            <p:cNvPr id="13" name="Freeform 11">
              <a:extLst>
                <a:ext uri="{FF2B5EF4-FFF2-40B4-BE49-F238E27FC236}">
                  <a16:creationId xmlns:a16="http://schemas.microsoft.com/office/drawing/2014/main" id="{50FF0A5E-C1CE-66CA-4B1B-D37F4A105DB7}"/>
                </a:ext>
              </a:extLst>
            </p:cNvPr>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EBCEB5"/>
            </a:solidFill>
          </p:spPr>
        </p:sp>
        <p:sp>
          <p:nvSpPr>
            <p:cNvPr id="14" name="Freeform 12">
              <a:extLst>
                <a:ext uri="{FF2B5EF4-FFF2-40B4-BE49-F238E27FC236}">
                  <a16:creationId xmlns:a16="http://schemas.microsoft.com/office/drawing/2014/main" id="{E439DA89-AE46-2AC7-F243-8CAF9E4B2452}"/>
                </a:ext>
              </a:extLst>
            </p:cNvPr>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EBCEB5"/>
            </a:solidFill>
          </p:spPr>
        </p:sp>
        <p:sp>
          <p:nvSpPr>
            <p:cNvPr id="15" name="Freeform 13">
              <a:extLst>
                <a:ext uri="{FF2B5EF4-FFF2-40B4-BE49-F238E27FC236}">
                  <a16:creationId xmlns:a16="http://schemas.microsoft.com/office/drawing/2014/main" id="{C6207EA9-1588-1491-1009-1C080C3B6D50}"/>
                </a:ext>
              </a:extLst>
            </p:cNvPr>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EBCEB5"/>
            </a:solidFill>
          </p:spPr>
        </p:sp>
        <p:sp>
          <p:nvSpPr>
            <p:cNvPr id="16" name="Freeform 14">
              <a:extLst>
                <a:ext uri="{FF2B5EF4-FFF2-40B4-BE49-F238E27FC236}">
                  <a16:creationId xmlns:a16="http://schemas.microsoft.com/office/drawing/2014/main" id="{AC6F405B-1362-05E8-E988-D0C8BB2F0B7E}"/>
                </a:ext>
              </a:extLst>
            </p:cNvPr>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EBCEB5"/>
            </a:solidFill>
          </p:spPr>
        </p:sp>
        <p:sp>
          <p:nvSpPr>
            <p:cNvPr id="17" name="Freeform 15">
              <a:extLst>
                <a:ext uri="{FF2B5EF4-FFF2-40B4-BE49-F238E27FC236}">
                  <a16:creationId xmlns:a16="http://schemas.microsoft.com/office/drawing/2014/main" id="{DBF0D8D0-DE60-6EE3-4E3A-8811D2B05A15}"/>
                </a:ext>
              </a:extLst>
            </p:cNvPr>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FCE9D8"/>
            </a:solidFill>
          </p:spPr>
        </p:sp>
      </p:grpSp>
      <p:sp>
        <p:nvSpPr>
          <p:cNvPr id="18" name="TextBox 15">
            <a:extLst>
              <a:ext uri="{FF2B5EF4-FFF2-40B4-BE49-F238E27FC236}">
                <a16:creationId xmlns:a16="http://schemas.microsoft.com/office/drawing/2014/main" id="{62E5D46A-1595-944F-87A9-6606DE27AB6F}"/>
              </a:ext>
            </a:extLst>
          </p:cNvPr>
          <p:cNvSpPr txBox="1"/>
          <p:nvPr/>
        </p:nvSpPr>
        <p:spPr>
          <a:xfrm>
            <a:off x="6968495" y="9329162"/>
            <a:ext cx="4812528"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Violence Detection</a:t>
            </a:r>
          </a:p>
        </p:txBody>
      </p:sp>
      <p:sp>
        <p:nvSpPr>
          <p:cNvPr id="19" name="Rectangle 1">
            <a:extLst>
              <a:ext uri="{FF2B5EF4-FFF2-40B4-BE49-F238E27FC236}">
                <a16:creationId xmlns:a16="http://schemas.microsoft.com/office/drawing/2014/main" id="{79B43986-30EE-B0DC-7C28-89E884AE04B2}"/>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20" name="TextBox 19">
            <a:extLst>
              <a:ext uri="{FF2B5EF4-FFF2-40B4-BE49-F238E27FC236}">
                <a16:creationId xmlns:a16="http://schemas.microsoft.com/office/drawing/2014/main" id="{EAFA00B5-CDA4-29C9-B77C-7C5B58973D47}"/>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21" name="Date Placeholder 2">
            <a:extLst>
              <a:ext uri="{FF2B5EF4-FFF2-40B4-BE49-F238E27FC236}">
                <a16:creationId xmlns:a16="http://schemas.microsoft.com/office/drawing/2014/main" id="{82F87C2C-4148-95C0-C9EC-AFF32CC48530}"/>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1:35:57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pic>
        <p:nvPicPr>
          <p:cNvPr id="13314" name="Picture 2" descr="Note taking app icon mobile application Royalty Free Vector">
            <a:extLst>
              <a:ext uri="{FF2B5EF4-FFF2-40B4-BE49-F238E27FC236}">
                <a16:creationId xmlns:a16="http://schemas.microsoft.com/office/drawing/2014/main" id="{1C489D60-81FC-8E71-B504-60D930CFEB68}"/>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4417"/>
          <a:stretch/>
        </p:blipFill>
        <p:spPr bwMode="auto">
          <a:xfrm>
            <a:off x="-749097" y="1704800"/>
            <a:ext cx="5521746" cy="5103745"/>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12">
            <a:extLst>
              <a:ext uri="{FF2B5EF4-FFF2-40B4-BE49-F238E27FC236}">
                <a16:creationId xmlns:a16="http://schemas.microsoft.com/office/drawing/2014/main" id="{E40CD16E-E3D0-4343-F4F2-4724A37CE50A}"/>
              </a:ext>
            </a:extLst>
          </p:cNvPr>
          <p:cNvGrpSpPr/>
          <p:nvPr/>
        </p:nvGrpSpPr>
        <p:grpSpPr>
          <a:xfrm>
            <a:off x="-316821" y="12516"/>
            <a:ext cx="2932471" cy="567484"/>
            <a:chOff x="0" y="0"/>
            <a:chExt cx="4052315" cy="609600"/>
          </a:xfrm>
        </p:grpSpPr>
        <p:sp>
          <p:nvSpPr>
            <p:cNvPr id="24" name="Freeform 13">
              <a:extLst>
                <a:ext uri="{FF2B5EF4-FFF2-40B4-BE49-F238E27FC236}">
                  <a16:creationId xmlns:a16="http://schemas.microsoft.com/office/drawing/2014/main" id="{46C1FEA6-8952-7032-34FA-8993BF399313}"/>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25" name="TextBox 14">
              <a:extLst>
                <a:ext uri="{FF2B5EF4-FFF2-40B4-BE49-F238E27FC236}">
                  <a16:creationId xmlns:a16="http://schemas.microsoft.com/office/drawing/2014/main" id="{5F1FDB86-27A1-C8A9-98D5-41228DD0B467}"/>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26" name="TextBox 15">
            <a:extLst>
              <a:ext uri="{FF2B5EF4-FFF2-40B4-BE49-F238E27FC236}">
                <a16:creationId xmlns:a16="http://schemas.microsoft.com/office/drawing/2014/main" id="{54C464E2-F8B4-DA51-9325-7FB3797C8F22}"/>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outcome</a:t>
            </a:r>
          </a:p>
        </p:txBody>
      </p:sp>
    </p:spTree>
    <p:extLst>
      <p:ext uri="{BB962C8B-B14F-4D97-AF65-F5344CB8AC3E}">
        <p14:creationId xmlns:p14="http://schemas.microsoft.com/office/powerpoint/2010/main" val="3658539131"/>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8"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11039475" y="48309"/>
            <a:ext cx="1066800" cy="1066799"/>
          </a:xfrm>
          <a:prstGeom prst="rect">
            <a:avLst/>
          </a:prstGeom>
          <a:noFill/>
          <a:ln w="9525">
            <a:noFill/>
          </a:ln>
        </p:spPr>
      </p:pic>
      <p:sp>
        <p:nvSpPr>
          <p:cNvPr id="12" name="TextBox 11"/>
          <p:cNvSpPr txBox="1"/>
          <p:nvPr/>
        </p:nvSpPr>
        <p:spPr>
          <a:xfrm>
            <a:off x="2105025" y="495300"/>
            <a:ext cx="2352675" cy="723900"/>
          </a:xfrm>
          <a:prstGeom prst="rect">
            <a:avLst/>
          </a:prstGeom>
          <a:noFill/>
        </p:spPr>
        <p:txBody>
          <a:bodyPr wrap="square" rtlCol="0">
            <a:spAutoFit/>
          </a:bodyPr>
          <a:lstStyle/>
          <a:p>
            <a:endParaRPr lang="en-SG" dirty="0"/>
          </a:p>
        </p:txBody>
      </p:sp>
      <p:grpSp>
        <p:nvGrpSpPr>
          <p:cNvPr id="11" name="Group 10">
            <a:extLst>
              <a:ext uri="{FF2B5EF4-FFF2-40B4-BE49-F238E27FC236}">
                <a16:creationId xmlns:a16="http://schemas.microsoft.com/office/drawing/2014/main" id="{0A7ABF59-F79C-0249-5060-A7D81AEE29FD}"/>
              </a:ext>
            </a:extLst>
          </p:cNvPr>
          <p:cNvGrpSpPr/>
          <p:nvPr/>
        </p:nvGrpSpPr>
        <p:grpSpPr>
          <a:xfrm>
            <a:off x="2769396" y="1857563"/>
            <a:ext cx="7984329" cy="1312703"/>
            <a:chOff x="2769396" y="1857563"/>
            <a:chExt cx="7984329" cy="1312703"/>
          </a:xfrm>
        </p:grpSpPr>
        <p:sp>
          <p:nvSpPr>
            <p:cNvPr id="17" name="Pentagon 16"/>
            <p:cNvSpPr/>
            <p:nvPr/>
          </p:nvSpPr>
          <p:spPr>
            <a:xfrm>
              <a:off x="3352801" y="1865530"/>
              <a:ext cx="7400924" cy="1296770"/>
            </a:xfrm>
            <a:prstGeom prst="homePlat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2" name="Diamond 1"/>
            <p:cNvSpPr/>
            <p:nvPr/>
          </p:nvSpPr>
          <p:spPr>
            <a:xfrm>
              <a:off x="2769396" y="1857563"/>
              <a:ext cx="1166810" cy="1312703"/>
            </a:xfrm>
            <a:prstGeom prst="diamon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solidFill>
                  <a:schemeClr val="bg1"/>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3162296" y="2281692"/>
              <a:ext cx="523875"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01</a:t>
              </a: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8073EEDE-729B-7E3B-B410-36E5ED631521}"/>
                </a:ext>
              </a:extLst>
            </p:cNvPr>
            <p:cNvSpPr txBox="1"/>
            <p:nvPr/>
          </p:nvSpPr>
          <p:spPr>
            <a:xfrm>
              <a:off x="4005256" y="2160484"/>
              <a:ext cx="6320913"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The </a:t>
              </a:r>
              <a:r>
                <a:rPr lang="en-US" sz="2000" b="1" i="1" dirty="0">
                  <a:solidFill>
                    <a:schemeClr val="bg1"/>
                  </a:solidFill>
                  <a:latin typeface="Times New Roman" panose="02020603050405020304" pitchFamily="18" charset="0"/>
                  <a:cs typeface="Times New Roman" panose="02020603050405020304" pitchFamily="18" charset="0"/>
                </a:rPr>
                <a:t>Note To Self </a:t>
              </a:r>
              <a:r>
                <a:rPr lang="en-US" sz="2000" b="1" dirty="0">
                  <a:solidFill>
                    <a:schemeClr val="bg1"/>
                  </a:solidFill>
                  <a:latin typeface="Times New Roman" panose="02020603050405020304" pitchFamily="18" charset="0"/>
                  <a:cs typeface="Times New Roman" panose="02020603050405020304" pitchFamily="18" charset="0"/>
                </a:rPr>
                <a:t>application empowers users to organize their thoughts, reminders, and plans efficiently</a:t>
              </a:r>
              <a:endParaRPr lang="en-US" sz="2000" b="1" dirty="0"/>
            </a:p>
          </p:txBody>
        </p:sp>
      </p:grpSp>
      <p:grpSp>
        <p:nvGrpSpPr>
          <p:cNvPr id="13" name="Group 12">
            <a:extLst>
              <a:ext uri="{FF2B5EF4-FFF2-40B4-BE49-F238E27FC236}">
                <a16:creationId xmlns:a16="http://schemas.microsoft.com/office/drawing/2014/main" id="{9069416B-F788-85A2-30AA-17FCF0F7886B}"/>
              </a:ext>
            </a:extLst>
          </p:cNvPr>
          <p:cNvGrpSpPr/>
          <p:nvPr/>
        </p:nvGrpSpPr>
        <p:grpSpPr>
          <a:xfrm>
            <a:off x="2757490" y="3375240"/>
            <a:ext cx="7923032" cy="1312704"/>
            <a:chOff x="2757490" y="3375240"/>
            <a:chExt cx="7923032" cy="1312704"/>
          </a:xfrm>
        </p:grpSpPr>
        <p:sp>
          <p:nvSpPr>
            <p:cNvPr id="26" name="Pentagon 25"/>
            <p:cNvSpPr/>
            <p:nvPr/>
          </p:nvSpPr>
          <p:spPr>
            <a:xfrm>
              <a:off x="3346271" y="3375240"/>
              <a:ext cx="7334251" cy="1312703"/>
            </a:xfrm>
            <a:prstGeom prst="homePlat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bg1"/>
                </a:solidFill>
                <a:latin typeface="Times New Roman" panose="02020603050405020304" pitchFamily="18" charset="0"/>
                <a:cs typeface="Times New Roman" panose="02020603050405020304" pitchFamily="18" charset="0"/>
              </a:endParaRPr>
            </a:p>
          </p:txBody>
        </p:sp>
        <p:sp>
          <p:nvSpPr>
            <p:cNvPr id="28" name="Diamond 27"/>
            <p:cNvSpPr/>
            <p:nvPr/>
          </p:nvSpPr>
          <p:spPr>
            <a:xfrm>
              <a:off x="2757490" y="3375241"/>
              <a:ext cx="1166810" cy="1312703"/>
            </a:xfrm>
            <a:prstGeom prst="diamon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solidFill>
                  <a:schemeClr val="bg1"/>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3137571" y="3825333"/>
              <a:ext cx="516735"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02</a:t>
              </a: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D84C98CB-472D-8676-8A70-752AD03A649E}"/>
                </a:ext>
              </a:extLst>
            </p:cNvPr>
            <p:cNvSpPr txBox="1"/>
            <p:nvPr/>
          </p:nvSpPr>
          <p:spPr>
            <a:xfrm>
              <a:off x="4000500" y="3685616"/>
              <a:ext cx="6320913"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Designed to help users easily jot down and manage notes, enhancing their daily organization.</a:t>
              </a:r>
              <a:endParaRPr lang="en-US" sz="2000" b="1" dirty="0"/>
            </a:p>
          </p:txBody>
        </p:sp>
      </p:grpSp>
      <p:grpSp>
        <p:nvGrpSpPr>
          <p:cNvPr id="14" name="Group 13">
            <a:extLst>
              <a:ext uri="{FF2B5EF4-FFF2-40B4-BE49-F238E27FC236}">
                <a16:creationId xmlns:a16="http://schemas.microsoft.com/office/drawing/2014/main" id="{99B69613-1C7D-3FB6-1884-30635EAA1DA2}"/>
              </a:ext>
            </a:extLst>
          </p:cNvPr>
          <p:cNvGrpSpPr/>
          <p:nvPr/>
        </p:nvGrpSpPr>
        <p:grpSpPr>
          <a:xfrm>
            <a:off x="2769396" y="4884951"/>
            <a:ext cx="7917656" cy="1312704"/>
            <a:chOff x="2769396" y="4884951"/>
            <a:chExt cx="7917656" cy="1312704"/>
          </a:xfrm>
        </p:grpSpPr>
        <p:sp>
          <p:nvSpPr>
            <p:cNvPr id="27" name="Pentagon 26"/>
            <p:cNvSpPr/>
            <p:nvPr/>
          </p:nvSpPr>
          <p:spPr>
            <a:xfrm>
              <a:off x="3352801" y="4884951"/>
              <a:ext cx="7334251" cy="1312702"/>
            </a:xfrm>
            <a:prstGeom prst="homePlat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29" name="Diamond 28"/>
            <p:cNvSpPr/>
            <p:nvPr/>
          </p:nvSpPr>
          <p:spPr>
            <a:xfrm>
              <a:off x="2769396" y="4884952"/>
              <a:ext cx="1166810" cy="1312703"/>
            </a:xfrm>
            <a:prstGeom prst="diamond">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0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3137571" y="5341248"/>
              <a:ext cx="484870" cy="400110"/>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03</a:t>
              </a: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F012D5B-085E-B673-16B3-579368E2A8B9}"/>
                </a:ext>
              </a:extLst>
            </p:cNvPr>
            <p:cNvSpPr txBox="1"/>
            <p:nvPr/>
          </p:nvSpPr>
          <p:spPr>
            <a:xfrm>
              <a:off x="4000499" y="5187360"/>
              <a:ext cx="6320913" cy="707886"/>
            </a:xfrm>
            <a:prstGeom prst="rect">
              <a:avLst/>
            </a:prstGeom>
            <a:noFill/>
          </p:spPr>
          <p:txBody>
            <a:bodyPr wrap="square" rtlCol="0">
              <a:spAutoFit/>
            </a:bodyPr>
            <a:lstStyle/>
            <a:p>
              <a:r>
                <a:rPr lang="en-US" sz="2000" b="1" dirty="0">
                  <a:solidFill>
                    <a:schemeClr val="bg1"/>
                  </a:solidFill>
                  <a:latin typeface="Times New Roman" panose="02020603050405020304" pitchFamily="18" charset="0"/>
                  <a:cs typeface="Times New Roman" panose="02020603050405020304" pitchFamily="18" charset="0"/>
                </a:rPr>
                <a:t>The </a:t>
              </a:r>
              <a:r>
                <a:rPr lang="en-US" sz="2000" b="1" i="1" dirty="0">
                  <a:solidFill>
                    <a:schemeClr val="bg1"/>
                  </a:solidFill>
                  <a:latin typeface="Times New Roman" panose="02020603050405020304" pitchFamily="18" charset="0"/>
                  <a:cs typeface="Times New Roman" panose="02020603050405020304" pitchFamily="18" charset="0"/>
                </a:rPr>
                <a:t>Note To Self </a:t>
              </a:r>
              <a:r>
                <a:rPr lang="en-US" sz="2000" b="1" dirty="0">
                  <a:solidFill>
                    <a:schemeClr val="bg1"/>
                  </a:solidFill>
                  <a:latin typeface="Times New Roman" panose="02020603050405020304" pitchFamily="18" charset="0"/>
                  <a:cs typeface="Times New Roman" panose="02020603050405020304" pitchFamily="18" charset="0"/>
                </a:rPr>
                <a:t>app is more than a digital notebook; It is a tool that fosters personal growth and efficiency</a:t>
              </a:r>
            </a:p>
          </p:txBody>
        </p:sp>
      </p:grpSp>
      <p:sp>
        <p:nvSpPr>
          <p:cNvPr id="16" name="Rectangle 1">
            <a:extLst>
              <a:ext uri="{FF2B5EF4-FFF2-40B4-BE49-F238E27FC236}">
                <a16:creationId xmlns:a16="http://schemas.microsoft.com/office/drawing/2014/main" id="{33B1F502-5BBF-BFFF-865C-B1C5350CAA4B}"/>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8" name="TextBox 17">
            <a:extLst>
              <a:ext uri="{FF2B5EF4-FFF2-40B4-BE49-F238E27FC236}">
                <a16:creationId xmlns:a16="http://schemas.microsoft.com/office/drawing/2014/main" id="{B39C0520-B57E-C4A0-ECBC-40A6B16DA051}"/>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9" name="Date Placeholder 2">
            <a:extLst>
              <a:ext uri="{FF2B5EF4-FFF2-40B4-BE49-F238E27FC236}">
                <a16:creationId xmlns:a16="http://schemas.microsoft.com/office/drawing/2014/main" id="{4EC975B3-47A5-454D-8A55-04299B72CC45}"/>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1:36:14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grpSp>
        <p:nvGrpSpPr>
          <p:cNvPr id="20" name="Group 12">
            <a:extLst>
              <a:ext uri="{FF2B5EF4-FFF2-40B4-BE49-F238E27FC236}">
                <a16:creationId xmlns:a16="http://schemas.microsoft.com/office/drawing/2014/main" id="{932A479A-3404-5AA6-0C4A-A15337FBE0C3}"/>
              </a:ext>
            </a:extLst>
          </p:cNvPr>
          <p:cNvGrpSpPr/>
          <p:nvPr/>
        </p:nvGrpSpPr>
        <p:grpSpPr>
          <a:xfrm>
            <a:off x="-316821" y="12516"/>
            <a:ext cx="3536271" cy="567484"/>
            <a:chOff x="0" y="0"/>
            <a:chExt cx="4052315" cy="609600"/>
          </a:xfrm>
        </p:grpSpPr>
        <p:sp>
          <p:nvSpPr>
            <p:cNvPr id="21" name="Freeform 13">
              <a:extLst>
                <a:ext uri="{FF2B5EF4-FFF2-40B4-BE49-F238E27FC236}">
                  <a16:creationId xmlns:a16="http://schemas.microsoft.com/office/drawing/2014/main" id="{B346AA9F-74CE-E2B6-5551-0EF34AF54C2E}"/>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22" name="TextBox 14">
              <a:extLst>
                <a:ext uri="{FF2B5EF4-FFF2-40B4-BE49-F238E27FC236}">
                  <a16:creationId xmlns:a16="http://schemas.microsoft.com/office/drawing/2014/main" id="{4BACBBF6-7598-A14B-1A87-7D100B198B2F}"/>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23" name="TextBox 15">
            <a:extLst>
              <a:ext uri="{FF2B5EF4-FFF2-40B4-BE49-F238E27FC236}">
                <a16:creationId xmlns:a16="http://schemas.microsoft.com/office/drawing/2014/main" id="{478DCD5C-9BFB-660E-B237-BD234346E781}"/>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err="1">
                <a:solidFill>
                  <a:schemeClr val="bg1"/>
                </a:solidFill>
                <a:latin typeface="Algerian" panose="04020705040A02060702" pitchFamily="82" charset="0"/>
                <a:ea typeface="Blinker"/>
                <a:cs typeface="Blinker"/>
                <a:sym typeface="Blinker"/>
              </a:rPr>
              <a:t>cONclUSION</a:t>
            </a:r>
            <a:endParaRPr lang="en-US" sz="36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2335039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78DEF6-7CC1-31F7-FB58-033C38037365}"/>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71BA0339-B0CE-166C-19DD-7E24AF69CF89}"/>
              </a:ext>
            </a:extLst>
          </p:cNvPr>
          <p:cNvSpPr txBox="1">
            <a:spLocks/>
          </p:cNvSpPr>
          <p:nvPr/>
        </p:nvSpPr>
        <p:spPr>
          <a:xfrm>
            <a:off x="2833233" y="2834640"/>
            <a:ext cx="6525533" cy="118872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9600" dirty="0">
                <a:latin typeface="Times New Roman" panose="02020603050405020304" pitchFamily="18" charset="0"/>
                <a:cs typeface="Times New Roman" panose="02020603050405020304" pitchFamily="18" charset="0"/>
              </a:rPr>
              <a:t>Thank You</a:t>
            </a:r>
          </a:p>
        </p:txBody>
      </p:sp>
      <p:sp>
        <p:nvSpPr>
          <p:cNvPr id="2" name="Rectangle 1">
            <a:extLst>
              <a:ext uri="{FF2B5EF4-FFF2-40B4-BE49-F238E27FC236}">
                <a16:creationId xmlns:a16="http://schemas.microsoft.com/office/drawing/2014/main" id="{83269F40-6843-65B2-002D-FFCADA0C697B}"/>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3" name="TextBox 2">
            <a:extLst>
              <a:ext uri="{FF2B5EF4-FFF2-40B4-BE49-F238E27FC236}">
                <a16:creationId xmlns:a16="http://schemas.microsoft.com/office/drawing/2014/main" id="{DF197C93-ED07-3435-9AE8-959E521450CA}"/>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4" name="Date Placeholder 2">
            <a:extLst>
              <a:ext uri="{FF2B5EF4-FFF2-40B4-BE49-F238E27FC236}">
                <a16:creationId xmlns:a16="http://schemas.microsoft.com/office/drawing/2014/main" id="{2AB7E715-5AD3-9D76-19EF-F215A85F3B4C}"/>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1:32:30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8400233"/>
      </p:ext>
    </p:extLst>
  </p:cSld>
  <p:clrMapOvr>
    <a:masterClrMapping/>
  </p:clrMapOvr>
  <p:transition spd="slow">
    <p:randomBar dir="ver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DEFBB3F6-421A-C370-461E-1A8C37FDCD65}"/>
              </a:ext>
            </a:extLst>
          </p:cNvPr>
          <p:cNvSpPr txBox="1">
            <a:spLocks/>
          </p:cNvSpPr>
          <p:nvPr/>
        </p:nvSpPr>
        <p:spPr>
          <a:xfrm>
            <a:off x="1668462" y="2111828"/>
            <a:ext cx="8694738" cy="2836817"/>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100000"/>
              </a:lnSpc>
            </a:pPr>
            <a:r>
              <a:rPr lang="en-US" sz="9600" dirty="0">
                <a:latin typeface="Times New Roman" panose="02020603050405020304" pitchFamily="18" charset="0"/>
                <a:cs typeface="Times New Roman" panose="02020603050405020304" pitchFamily="18" charset="0"/>
              </a:rPr>
              <a:t>Any </a:t>
            </a:r>
          </a:p>
          <a:p>
            <a:pPr algn="ctr">
              <a:lnSpc>
                <a:spcPct val="100000"/>
              </a:lnSpc>
            </a:pPr>
            <a:r>
              <a:rPr lang="en-US" sz="9600" dirty="0">
                <a:latin typeface="Times New Roman" panose="02020603050405020304" pitchFamily="18" charset="0"/>
                <a:cs typeface="Times New Roman" panose="02020603050405020304" pitchFamily="18" charset="0"/>
              </a:rPr>
              <a:t>Questions?</a:t>
            </a:r>
          </a:p>
        </p:txBody>
      </p:sp>
      <p:sp>
        <p:nvSpPr>
          <p:cNvPr id="2" name="Rectangle 1">
            <a:extLst>
              <a:ext uri="{FF2B5EF4-FFF2-40B4-BE49-F238E27FC236}">
                <a16:creationId xmlns:a16="http://schemas.microsoft.com/office/drawing/2014/main" id="{03600C24-7F07-5917-1AC3-1074470085DC}"/>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3" name="TextBox 2">
            <a:extLst>
              <a:ext uri="{FF2B5EF4-FFF2-40B4-BE49-F238E27FC236}">
                <a16:creationId xmlns:a16="http://schemas.microsoft.com/office/drawing/2014/main" id="{712425BC-A874-AA05-4B12-137D14838C63}"/>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4" name="Date Placeholder 2">
            <a:extLst>
              <a:ext uri="{FF2B5EF4-FFF2-40B4-BE49-F238E27FC236}">
                <a16:creationId xmlns:a16="http://schemas.microsoft.com/office/drawing/2014/main" id="{EC841632-74B7-A5FF-04F5-513ACF883834}"/>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1:32:36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656274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ractur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1185087" y="48309"/>
            <a:ext cx="921188" cy="921187"/>
          </a:xfrm>
          <a:prstGeom prst="rect">
            <a:avLst/>
          </a:prstGeom>
          <a:noFill/>
          <a:ln w="9525">
            <a:noFill/>
          </a:ln>
        </p:spPr>
      </p:pic>
      <p:sp>
        <p:nvSpPr>
          <p:cNvPr id="9" name="Rounded Rectangle 8"/>
          <p:cNvSpPr/>
          <p:nvPr/>
        </p:nvSpPr>
        <p:spPr>
          <a:xfrm>
            <a:off x="5715000" y="969496"/>
            <a:ext cx="5524499" cy="1770967"/>
          </a:xfrm>
          <a:prstGeom prst="round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bg1"/>
                </a:solidFill>
                <a:latin typeface="Times New Roman" panose="02020603050405020304" pitchFamily="18" charset="0"/>
                <a:cs typeface="Times New Roman" panose="02020603050405020304" pitchFamily="18" charset="0"/>
              </a:rPr>
              <a:t>Note to Self is a unique note taking app for Android. Chat like interface makes it one of the simplest notes app for Android, giving you full control of your notes with an option to back up and restore completely offline.</a:t>
            </a:r>
            <a:endParaRPr lang="en-SG" sz="2000" b="1" dirty="0">
              <a:solidFill>
                <a:schemeClr val="bg1"/>
              </a:solidFill>
              <a:latin typeface="Times New Roman" panose="02020603050405020304" pitchFamily="18" charset="0"/>
              <a:cs typeface="Times New Roman" panose="02020603050405020304" pitchFamily="18" charset="0"/>
            </a:endParaRPr>
          </a:p>
        </p:txBody>
      </p:sp>
      <p:sp>
        <p:nvSpPr>
          <p:cNvPr id="11" name="Rounded Rectangle 10"/>
          <p:cNvSpPr/>
          <p:nvPr/>
        </p:nvSpPr>
        <p:spPr>
          <a:xfrm>
            <a:off x="5715000" y="2918044"/>
            <a:ext cx="5524499" cy="169545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900" b="1" dirty="0">
                <a:solidFill>
                  <a:schemeClr val="bg1"/>
                </a:solidFill>
                <a:latin typeface="Times New Roman" panose="02020603050405020304" pitchFamily="18" charset="0"/>
                <a:cs typeface="Times New Roman" panose="02020603050405020304" pitchFamily="18" charset="0"/>
              </a:rPr>
              <a:t>The app supports features like categorization, search functionality, and reminders, making it easy to manage and retrieve notes </a:t>
            </a:r>
            <a:r>
              <a:rPr lang="en-US" sz="1900" b="1" dirty="0" err="1">
                <a:solidFill>
                  <a:schemeClr val="bg1"/>
                </a:solidFill>
                <a:latin typeface="Times New Roman" panose="02020603050405020304" pitchFamily="18" charset="0"/>
                <a:cs typeface="Times New Roman" panose="02020603050405020304" pitchFamily="18" charset="0"/>
              </a:rPr>
              <a:t>efficiently.Users</a:t>
            </a:r>
            <a:r>
              <a:rPr lang="en-US" sz="1900" b="1" dirty="0">
                <a:solidFill>
                  <a:schemeClr val="bg1"/>
                </a:solidFill>
                <a:latin typeface="Times New Roman" panose="02020603050405020304" pitchFamily="18" charset="0"/>
                <a:cs typeface="Times New Roman" panose="02020603050405020304" pitchFamily="18" charset="0"/>
              </a:rPr>
              <a:t> can </a:t>
            </a:r>
            <a:r>
              <a:rPr lang="en-US" sz="1900" b="1" dirty="0" err="1">
                <a:solidFill>
                  <a:schemeClr val="bg1"/>
                </a:solidFill>
                <a:latin typeface="Times New Roman" panose="02020603050405020304" pitchFamily="18" charset="0"/>
                <a:cs typeface="Times New Roman" panose="02020603050405020304" pitchFamily="18" charset="0"/>
              </a:rPr>
              <a:t>declutter</a:t>
            </a:r>
            <a:r>
              <a:rPr lang="en-US" sz="1900" b="1" dirty="0">
                <a:solidFill>
                  <a:schemeClr val="bg1"/>
                </a:solidFill>
                <a:latin typeface="Times New Roman" panose="02020603050405020304" pitchFamily="18" charset="0"/>
                <a:cs typeface="Times New Roman" panose="02020603050405020304" pitchFamily="18" charset="0"/>
              </a:rPr>
              <a:t> their minds, reduce stress, and focus better on their priorities. </a:t>
            </a:r>
            <a:endParaRPr lang="en-SG" sz="1900" b="1" dirty="0">
              <a:solidFill>
                <a:schemeClr val="bg1"/>
              </a:solidFill>
              <a:latin typeface="Times New Roman" panose="02020603050405020304" pitchFamily="18" charset="0"/>
              <a:cs typeface="Times New Roman" panose="02020603050405020304" pitchFamily="18" charset="0"/>
            </a:endParaRPr>
          </a:p>
        </p:txBody>
      </p:sp>
      <p:sp>
        <p:nvSpPr>
          <p:cNvPr id="14" name="Rounded Rectangle 13"/>
          <p:cNvSpPr/>
          <p:nvPr/>
        </p:nvSpPr>
        <p:spPr>
          <a:xfrm>
            <a:off x="5715000" y="4791075"/>
            <a:ext cx="5524499" cy="142875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SG" sz="2000" b="1" dirty="0">
                <a:solidFill>
                  <a:schemeClr val="bg1"/>
                </a:solidFill>
                <a:latin typeface="Times New Roman" panose="02020603050405020304" pitchFamily="18" charset="0"/>
                <a:cs typeface="Times New Roman" panose="02020603050405020304" pitchFamily="18" charset="0"/>
              </a:rPr>
              <a:t>Google Keep, Microsoft OneNote, and </a:t>
            </a:r>
            <a:r>
              <a:rPr lang="en-SG" sz="2000" b="1" dirty="0" err="1">
                <a:solidFill>
                  <a:schemeClr val="bg1"/>
                </a:solidFill>
                <a:latin typeface="Times New Roman" panose="02020603050405020304" pitchFamily="18" charset="0"/>
                <a:cs typeface="Times New Roman" panose="02020603050405020304" pitchFamily="18" charset="0"/>
              </a:rPr>
              <a:t>Simplenote</a:t>
            </a:r>
            <a:r>
              <a:rPr lang="en-SG" sz="2000" b="1" dirty="0">
                <a:solidFill>
                  <a:schemeClr val="bg1"/>
                </a:solidFill>
                <a:latin typeface="Times New Roman" panose="02020603050405020304" pitchFamily="18" charset="0"/>
                <a:cs typeface="Times New Roman" panose="02020603050405020304" pitchFamily="18" charset="0"/>
              </a:rPr>
              <a:t>,</a:t>
            </a:r>
          </a:p>
        </p:txBody>
      </p:sp>
      <p:sp>
        <p:nvSpPr>
          <p:cNvPr id="16" name="TextBox 15"/>
          <p:cNvSpPr txBox="1"/>
          <p:nvPr/>
        </p:nvSpPr>
        <p:spPr>
          <a:xfrm>
            <a:off x="11877675" y="6519446"/>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cxnSp>
        <p:nvCxnSpPr>
          <p:cNvPr id="18" name="Straight Connector 17"/>
          <p:cNvCxnSpPr/>
          <p:nvPr/>
        </p:nvCxnSpPr>
        <p:spPr>
          <a:xfrm>
            <a:off x="5581650" y="969496"/>
            <a:ext cx="19050" cy="540272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A1A2372-DF87-24A9-AE28-08C3836FB57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341" y="19528"/>
            <a:ext cx="6832341" cy="6832341"/>
          </a:xfrm>
          <a:prstGeom prst="rect">
            <a:avLst/>
          </a:prstGeom>
        </p:spPr>
      </p:pic>
      <p:grpSp>
        <p:nvGrpSpPr>
          <p:cNvPr id="2" name="Group 1">
            <a:extLst>
              <a:ext uri="{FF2B5EF4-FFF2-40B4-BE49-F238E27FC236}">
                <a16:creationId xmlns:a16="http://schemas.microsoft.com/office/drawing/2014/main" id="{8C22B636-431B-EB25-1F36-F4DF782F2BDF}"/>
              </a:ext>
            </a:extLst>
          </p:cNvPr>
          <p:cNvGrpSpPr/>
          <p:nvPr/>
        </p:nvGrpSpPr>
        <p:grpSpPr>
          <a:xfrm>
            <a:off x="0" y="-23227"/>
            <a:ext cx="2828924" cy="1263132"/>
            <a:chOff x="0" y="-23227"/>
            <a:chExt cx="2828924" cy="1263132"/>
          </a:xfrm>
        </p:grpSpPr>
        <p:sp>
          <p:nvSpPr>
            <p:cNvPr id="4" name="Right Arrow 29">
              <a:extLst>
                <a:ext uri="{FF2B5EF4-FFF2-40B4-BE49-F238E27FC236}">
                  <a16:creationId xmlns:a16="http://schemas.microsoft.com/office/drawing/2014/main" id="{0E903E2A-1E67-3BBC-C888-0C1D3B156E65}"/>
                </a:ext>
              </a:extLst>
            </p:cNvPr>
            <p:cNvSpPr/>
            <p:nvPr/>
          </p:nvSpPr>
          <p:spPr>
            <a:xfrm>
              <a:off x="0" y="-23227"/>
              <a:ext cx="2828924" cy="12631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latin typeface="Times New Roman" panose="02020603050405020304" pitchFamily="18" charset="0"/>
                  <a:cs typeface="Times New Roman" panose="02020603050405020304" pitchFamily="18" charset="0"/>
                </a:rPr>
                <a:t>        </a:t>
              </a:r>
              <a:endParaRPr lang="en-SG" sz="2800" b="1" dirty="0">
                <a:solidFill>
                  <a:schemeClr val="bg1"/>
                </a:solidFill>
                <a:latin typeface="Algerian" panose="04020705040A02060702" pitchFamily="82" charset="0"/>
                <a:cs typeface="Times New Roman" panose="02020603050405020304" pitchFamily="18" charset="0"/>
              </a:endParaRPr>
            </a:p>
          </p:txBody>
        </p:sp>
        <p:sp>
          <p:nvSpPr>
            <p:cNvPr id="5" name="TextBox 4">
              <a:extLst>
                <a:ext uri="{FF2B5EF4-FFF2-40B4-BE49-F238E27FC236}">
                  <a16:creationId xmlns:a16="http://schemas.microsoft.com/office/drawing/2014/main" id="{31F27738-F357-CCBD-4256-48DEBBE9A62C}"/>
                </a:ext>
              </a:extLst>
            </p:cNvPr>
            <p:cNvSpPr txBox="1"/>
            <p:nvPr/>
          </p:nvSpPr>
          <p:spPr>
            <a:xfrm>
              <a:off x="202406" y="346729"/>
              <a:ext cx="2424112" cy="523220"/>
            </a:xfrm>
            <a:prstGeom prst="rect">
              <a:avLst/>
            </a:prstGeom>
            <a:noFill/>
          </p:spPr>
          <p:txBody>
            <a:bodyPr wrap="square" rtlCol="0">
              <a:spAutoFit/>
            </a:bodyPr>
            <a:lstStyle/>
            <a:p>
              <a:endParaRPr lang="en-SG" sz="2800" b="1" dirty="0">
                <a:solidFill>
                  <a:schemeClr val="bg1"/>
                </a:solidFill>
                <a:latin typeface="Algerian" panose="04020705040A02060702" pitchFamily="82" charset="0"/>
                <a:cs typeface="Times New Roman" panose="02020603050405020304" pitchFamily="18" charset="0"/>
              </a:endParaRPr>
            </a:p>
          </p:txBody>
        </p:sp>
      </p:grpSp>
      <p:sp>
        <p:nvSpPr>
          <p:cNvPr id="6" name="TextBox 5">
            <a:extLst>
              <a:ext uri="{FF2B5EF4-FFF2-40B4-BE49-F238E27FC236}">
                <a16:creationId xmlns:a16="http://schemas.microsoft.com/office/drawing/2014/main" id="{75F7AFC3-5AF6-8920-F578-B97BC9D9FA2F}"/>
              </a:ext>
            </a:extLst>
          </p:cNvPr>
          <p:cNvSpPr txBox="1"/>
          <p:nvPr/>
        </p:nvSpPr>
        <p:spPr>
          <a:xfrm>
            <a:off x="-35876" y="340598"/>
            <a:ext cx="2841291" cy="523220"/>
          </a:xfrm>
          <a:prstGeom prst="rect">
            <a:avLst/>
          </a:prstGeom>
          <a:noFill/>
        </p:spPr>
        <p:txBody>
          <a:bodyPr wrap="square" rtlCol="0">
            <a:spAutoFit/>
          </a:bodyPr>
          <a:lstStyle/>
          <a:p>
            <a:r>
              <a:rPr lang="en-US" sz="2800" b="1" dirty="0">
                <a:solidFill>
                  <a:schemeClr val="bg1"/>
                </a:solidFill>
                <a:latin typeface="Algerian" panose="04020705040A02060702" pitchFamily="82" charset="0"/>
                <a:cs typeface="Times New Roman" panose="02020603050405020304" pitchFamily="18" charset="0"/>
              </a:rPr>
              <a:t>Introduction</a:t>
            </a:r>
            <a:endParaRPr lang="en-SG" sz="2800" b="1" dirty="0">
              <a:solidFill>
                <a:schemeClr val="bg1"/>
              </a:solidFill>
              <a:latin typeface="Algerian" panose="04020705040A02060702" pitchFamily="82" charset="0"/>
              <a:cs typeface="Times New Roman" panose="02020603050405020304" pitchFamily="18" charset="0"/>
            </a:endParaRPr>
          </a:p>
        </p:txBody>
      </p:sp>
      <p:sp>
        <p:nvSpPr>
          <p:cNvPr id="7" name="Date Placeholder 2">
            <a:extLst>
              <a:ext uri="{FF2B5EF4-FFF2-40B4-BE49-F238E27FC236}">
                <a16:creationId xmlns:a16="http://schemas.microsoft.com/office/drawing/2014/main" id="{40A98446-FFF2-2659-865D-2EAFE9D2E48F}"/>
              </a:ext>
            </a:extLst>
          </p:cNvPr>
          <p:cNvSpPr txBox="1">
            <a:spLocks/>
          </p:cNvSpPr>
          <p:nvPr/>
        </p:nvSpPr>
        <p:spPr>
          <a:xfrm>
            <a:off x="-35876" y="6508867"/>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1:32:50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8" name="Rectangle 1">
            <a:extLst>
              <a:ext uri="{FF2B5EF4-FFF2-40B4-BE49-F238E27FC236}">
                <a16:creationId xmlns:a16="http://schemas.microsoft.com/office/drawing/2014/main" id="{9B38AFFA-6B60-6B92-978C-EFD9B9B5738E}"/>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2" name="TextBox 11">
            <a:extLst>
              <a:ext uri="{FF2B5EF4-FFF2-40B4-BE49-F238E27FC236}">
                <a16:creationId xmlns:a16="http://schemas.microsoft.com/office/drawing/2014/main" id="{7E0DE0CD-0A37-EA7E-A11E-D619F09FDF34}"/>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3" name="Date Placeholder 2">
            <a:extLst>
              <a:ext uri="{FF2B5EF4-FFF2-40B4-BE49-F238E27FC236}">
                <a16:creationId xmlns:a16="http://schemas.microsoft.com/office/drawing/2014/main" id="{2475CF79-3612-CA3B-F361-B6BB007FAE6F}"/>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1:32:50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871986"/>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F53BC-8143-FDEC-D69E-2B85D82F6598}"/>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7494674-EE18-1296-6F05-3EA59603E2E5}"/>
              </a:ext>
            </a:extLst>
          </p:cNvPr>
          <p:cNvPicPr>
            <a:picLocks noChangeAspect="1"/>
          </p:cNvPicPr>
          <p:nvPr/>
        </p:nvPicPr>
        <p:blipFill>
          <a:blip r:embed="rId3"/>
          <a:stretch>
            <a:fillRect/>
          </a:stretch>
        </p:blipFill>
        <p:spPr>
          <a:xfrm>
            <a:off x="11185087" y="48309"/>
            <a:ext cx="921188" cy="921187"/>
          </a:xfrm>
          <a:prstGeom prst="rect">
            <a:avLst/>
          </a:prstGeom>
          <a:noFill/>
          <a:ln w="9525">
            <a:noFill/>
          </a:ln>
        </p:spPr>
      </p:pic>
      <p:grpSp>
        <p:nvGrpSpPr>
          <p:cNvPr id="13" name="Group 12">
            <a:extLst>
              <a:ext uri="{FF2B5EF4-FFF2-40B4-BE49-F238E27FC236}">
                <a16:creationId xmlns:a16="http://schemas.microsoft.com/office/drawing/2014/main" id="{B5FC1317-32C4-55A9-620A-4AF147A06CF2}"/>
              </a:ext>
            </a:extLst>
          </p:cNvPr>
          <p:cNvGrpSpPr/>
          <p:nvPr/>
        </p:nvGrpSpPr>
        <p:grpSpPr>
          <a:xfrm>
            <a:off x="3535136" y="190606"/>
            <a:ext cx="5121728" cy="6286394"/>
            <a:chOff x="3847994" y="0"/>
            <a:chExt cx="5121728" cy="6286394"/>
          </a:xfrm>
        </p:grpSpPr>
        <p:pic>
          <p:nvPicPr>
            <p:cNvPr id="21" name="Picture 20">
              <a:extLst>
                <a:ext uri="{FF2B5EF4-FFF2-40B4-BE49-F238E27FC236}">
                  <a16:creationId xmlns:a16="http://schemas.microsoft.com/office/drawing/2014/main" id="{2B6ACA83-0FB1-17C0-16C6-84139FA04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7994" y="0"/>
              <a:ext cx="5121728" cy="5917062"/>
            </a:xfrm>
            <a:prstGeom prst="rect">
              <a:avLst/>
            </a:prstGeom>
          </p:spPr>
        </p:pic>
        <p:sp>
          <p:nvSpPr>
            <p:cNvPr id="22" name="TextBox 21">
              <a:extLst>
                <a:ext uri="{FF2B5EF4-FFF2-40B4-BE49-F238E27FC236}">
                  <a16:creationId xmlns:a16="http://schemas.microsoft.com/office/drawing/2014/main" id="{52C5ADD6-5863-E29A-3173-3B652EAF9C10}"/>
                </a:ext>
              </a:extLst>
            </p:cNvPr>
            <p:cNvSpPr txBox="1"/>
            <p:nvPr/>
          </p:nvSpPr>
          <p:spPr>
            <a:xfrm>
              <a:off x="4550016" y="5917062"/>
              <a:ext cx="3717684" cy="369332"/>
            </a:xfrm>
            <a:prstGeom prst="rect">
              <a:avLst/>
            </a:prstGeom>
            <a:noFill/>
          </p:spPr>
          <p:txBody>
            <a:bodyPr wrap="none" rtlCol="0">
              <a:spAutoFit/>
            </a:bodyPr>
            <a:lstStyle/>
            <a:p>
              <a:r>
                <a:rPr lang="en-US" dirty="0">
                  <a:solidFill>
                    <a:schemeClr val="bg1"/>
                  </a:solidFill>
                  <a:latin typeface="Times New Roman" panose="02020603050405020304" pitchFamily="18" charset="0"/>
                  <a:cs typeface="Times New Roman" panose="02020603050405020304" pitchFamily="18" charset="0"/>
                </a:rPr>
                <a:t>Figure: Flowchart of Note to Self app </a:t>
              </a:r>
            </a:p>
          </p:txBody>
        </p:sp>
      </p:grpSp>
      <p:sp>
        <p:nvSpPr>
          <p:cNvPr id="7" name="TextBox 6">
            <a:extLst>
              <a:ext uri="{FF2B5EF4-FFF2-40B4-BE49-F238E27FC236}">
                <a16:creationId xmlns:a16="http://schemas.microsoft.com/office/drawing/2014/main" id="{BAC3A779-C26F-10F6-3BF9-1788FFDE80CA}"/>
              </a:ext>
            </a:extLst>
          </p:cNvPr>
          <p:cNvSpPr txBox="1"/>
          <p:nvPr/>
        </p:nvSpPr>
        <p:spPr>
          <a:xfrm>
            <a:off x="11877675" y="6519446"/>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8" name="Date Placeholder 2">
            <a:extLst>
              <a:ext uri="{FF2B5EF4-FFF2-40B4-BE49-F238E27FC236}">
                <a16:creationId xmlns:a16="http://schemas.microsoft.com/office/drawing/2014/main" id="{2EBC07B5-5720-E153-F2E0-626E11AF5535}"/>
              </a:ext>
            </a:extLst>
          </p:cNvPr>
          <p:cNvSpPr txBox="1">
            <a:spLocks/>
          </p:cNvSpPr>
          <p:nvPr/>
        </p:nvSpPr>
        <p:spPr>
          <a:xfrm>
            <a:off x="0" y="6511271"/>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1:36:35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9" name="Rectangle 1">
            <a:extLst>
              <a:ext uri="{FF2B5EF4-FFF2-40B4-BE49-F238E27FC236}">
                <a16:creationId xmlns:a16="http://schemas.microsoft.com/office/drawing/2014/main" id="{AD22F8E8-6320-0828-E2BB-D359DEF2C479}"/>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1" name="TextBox 10">
            <a:extLst>
              <a:ext uri="{FF2B5EF4-FFF2-40B4-BE49-F238E27FC236}">
                <a16:creationId xmlns:a16="http://schemas.microsoft.com/office/drawing/2014/main" id="{36A5BE98-E99D-B611-4873-49B091791446}"/>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4" name="Date Placeholder 2">
            <a:extLst>
              <a:ext uri="{FF2B5EF4-FFF2-40B4-BE49-F238E27FC236}">
                <a16:creationId xmlns:a16="http://schemas.microsoft.com/office/drawing/2014/main" id="{BF4DCC50-0651-E219-F774-A2B430694945}"/>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1:36:35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grpSp>
        <p:nvGrpSpPr>
          <p:cNvPr id="17" name="Group 12">
            <a:extLst>
              <a:ext uri="{FF2B5EF4-FFF2-40B4-BE49-F238E27FC236}">
                <a16:creationId xmlns:a16="http://schemas.microsoft.com/office/drawing/2014/main" id="{2A4F239E-4CB8-84E3-6892-594958613F53}"/>
              </a:ext>
            </a:extLst>
          </p:cNvPr>
          <p:cNvGrpSpPr/>
          <p:nvPr/>
        </p:nvGrpSpPr>
        <p:grpSpPr>
          <a:xfrm>
            <a:off x="-316821" y="12516"/>
            <a:ext cx="3536271" cy="567484"/>
            <a:chOff x="0" y="0"/>
            <a:chExt cx="4052315" cy="609600"/>
          </a:xfrm>
        </p:grpSpPr>
        <p:sp>
          <p:nvSpPr>
            <p:cNvPr id="18" name="Freeform 13">
              <a:extLst>
                <a:ext uri="{FF2B5EF4-FFF2-40B4-BE49-F238E27FC236}">
                  <a16:creationId xmlns:a16="http://schemas.microsoft.com/office/drawing/2014/main" id="{E701DAB6-869D-166B-6340-12D61EC3933D}"/>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9" name="TextBox 14">
              <a:extLst>
                <a:ext uri="{FF2B5EF4-FFF2-40B4-BE49-F238E27FC236}">
                  <a16:creationId xmlns:a16="http://schemas.microsoft.com/office/drawing/2014/main" id="{E0E47DA7-D7A7-3195-5C1E-03FD67126814}"/>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15">
            <a:extLst>
              <a:ext uri="{FF2B5EF4-FFF2-40B4-BE49-F238E27FC236}">
                <a16:creationId xmlns:a16="http://schemas.microsoft.com/office/drawing/2014/main" id="{9CA93AA6-3D84-DB7F-6068-2E8BD4CAA9EC}"/>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flowchart</a:t>
            </a:r>
          </a:p>
        </p:txBody>
      </p:sp>
    </p:spTree>
    <p:extLst>
      <p:ext uri="{BB962C8B-B14F-4D97-AF65-F5344CB8AC3E}">
        <p14:creationId xmlns:p14="http://schemas.microsoft.com/office/powerpoint/2010/main" val="2620186409"/>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D676597C-73DC-F748-3709-70A89053B6F7}"/>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98AB9A63-952C-124B-829A-9CE460B2D2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7EB66D52-7202-6889-2504-C54DAD940EE4}"/>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F0BC45A2-D756-3CD5-B373-054D4A5D71E1}"/>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920FBE66-9FBF-08F4-53A5-E4C0A131F9B6}"/>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9F1C80F1-7943-F6F1-0582-B3C383B9FB08}"/>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F23B9232-DCB2-BCCD-9F04-4968E537E3E5}"/>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C21024C3-5788-5CFA-EAD1-98A75A8EB392}"/>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E4C1F944-D046-EF51-53E2-C49190B51843}"/>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98122C35-B3FE-4E1C-4D21-8212E2A82BD4}"/>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6833362E-F8FD-BCC5-3D4A-BA32FC6E619E}"/>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12" name="Picture 11">
            <a:extLst>
              <a:ext uri="{FF2B5EF4-FFF2-40B4-BE49-F238E27FC236}">
                <a16:creationId xmlns:a16="http://schemas.microsoft.com/office/drawing/2014/main" id="{6A6AD776-2DD6-249B-6BBA-6525CF7E056F}"/>
              </a:ext>
            </a:extLst>
          </p:cNvPr>
          <p:cNvPicPr>
            <a:picLocks noChangeAspect="1"/>
          </p:cNvPicPr>
          <p:nvPr/>
        </p:nvPicPr>
        <p:blipFill>
          <a:blip r:embed="rId5"/>
          <a:stretch>
            <a:fillRect/>
          </a:stretch>
        </p:blipFill>
        <p:spPr>
          <a:xfrm>
            <a:off x="1304925" y="1047750"/>
            <a:ext cx="9820275" cy="5556121"/>
          </a:xfrm>
          <a:prstGeom prst="rect">
            <a:avLst/>
          </a:prstGeom>
        </p:spPr>
      </p:pic>
      <p:sp>
        <p:nvSpPr>
          <p:cNvPr id="20" name="Rectangle 1">
            <a:extLst>
              <a:ext uri="{FF2B5EF4-FFF2-40B4-BE49-F238E27FC236}">
                <a16:creationId xmlns:a16="http://schemas.microsoft.com/office/drawing/2014/main" id="{AA63ABD0-2899-94E1-1B18-52D57A82A4A7}"/>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21" name="TextBox 20">
            <a:extLst>
              <a:ext uri="{FF2B5EF4-FFF2-40B4-BE49-F238E27FC236}">
                <a16:creationId xmlns:a16="http://schemas.microsoft.com/office/drawing/2014/main" id="{3893DA5D-198C-FDDD-CA79-15B9C5D5FEE3}"/>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22" name="Date Placeholder 2">
            <a:extLst>
              <a:ext uri="{FF2B5EF4-FFF2-40B4-BE49-F238E27FC236}">
                <a16:creationId xmlns:a16="http://schemas.microsoft.com/office/drawing/2014/main" id="{9D9C898A-510C-AF57-7F7A-6C28AE59FBA9}"/>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1:41:29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23" name="TextBox 15">
            <a:extLst>
              <a:ext uri="{FF2B5EF4-FFF2-40B4-BE49-F238E27FC236}">
                <a16:creationId xmlns:a16="http://schemas.microsoft.com/office/drawing/2014/main" id="{1AD6991D-7194-7AEB-406F-2BCE8E5ACB1D}"/>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DialogNewNote.xml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4225857607"/>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B6C94B2C-6570-46C7-7A04-8C2E2505693E}"/>
            </a:ext>
          </a:extLst>
        </p:cNvPr>
        <p:cNvGrpSpPr/>
        <p:nvPr/>
      </p:nvGrpSpPr>
      <p:grpSpPr>
        <a:xfrm>
          <a:off x="0" y="0"/>
          <a:ext cx="0" cy="0"/>
          <a:chOff x="0" y="0"/>
          <a:chExt cx="0" cy="0"/>
        </a:xfrm>
      </p:grpSpPr>
      <p:grpSp>
        <p:nvGrpSpPr>
          <p:cNvPr id="20" name="Group 15">
            <a:extLst>
              <a:ext uri="{FF2B5EF4-FFF2-40B4-BE49-F238E27FC236}">
                <a16:creationId xmlns:a16="http://schemas.microsoft.com/office/drawing/2014/main" id="{759A8393-66FF-21F7-E71D-141CAA90BB15}"/>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36847CB1-A533-25C1-98CE-13CFB86F56D6}"/>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088D0C03-F00B-6DF5-582A-38C9EBB98720}"/>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274E3C8C-55A4-A867-B941-44B5AE2EE81C}"/>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18E252D2-1EA9-E77B-1A37-CC42F422B944}"/>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01E43AF0-848C-7B26-DADE-32244C0B402F}"/>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9D284147-58B5-ED30-7FC7-B70E560A20B5}"/>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CB8FE783-FBA5-A486-305D-A11596592526}"/>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A2C2F557-E228-1447-D178-6DD5B5485BE1}"/>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3DD9BA90-69B2-27A2-4B86-7FE0698BA998}"/>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828770D9-B6C5-1CC5-F8C7-9953B2086AB8}"/>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B461EF13-B812-FD71-C902-1B43572565B7}"/>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C72DD85C-FE4E-DCFB-1D3B-7A852A59F892}"/>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7D9676F8-BCD4-79B9-18FC-1359E017D5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7D0FC188-F7C3-7FDC-A073-A8EC6A5AD5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94363D83-EEF0-3900-5DAD-606D4D034A9C}"/>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E42EAE4D-2C95-2CB6-E8A5-438FE59224E9}"/>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5129EF8C-9942-959F-BB74-4C8010248D19}"/>
              </a:ext>
            </a:extLst>
          </p:cNvPr>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DialogNewNote.java</a:t>
            </a:r>
          </a:p>
        </p:txBody>
      </p:sp>
      <p:sp>
        <p:nvSpPr>
          <p:cNvPr id="4" name="TextBox 3">
            <a:extLst>
              <a:ext uri="{FF2B5EF4-FFF2-40B4-BE49-F238E27FC236}">
                <a16:creationId xmlns:a16="http://schemas.microsoft.com/office/drawing/2014/main" id="{B94B331A-0EF7-DFC6-1261-542E7A709530}"/>
              </a:ext>
            </a:extLst>
          </p:cNvPr>
          <p:cNvSpPr txBox="1"/>
          <p:nvPr/>
        </p:nvSpPr>
        <p:spPr>
          <a:xfrm rot="10800000" flipV="1">
            <a:off x="457302" y="1194058"/>
            <a:ext cx="5453687" cy="5524589"/>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DialogNewNote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DialogFragment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Dialog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onCreateDialog</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(Bundle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All the rest of the code goes here</a:t>
            </a:r>
            <a:b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AlertDialog.Builder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builder =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AlertDialog.Builder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LayoutInflater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inflater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getActivity</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getLayoutInflater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View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inflater.inflate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R.layout.</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dialog_new_note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EditText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editTitle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editTitle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EditText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editDescription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editDescription</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checkBoxIdea</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checkBoxTodo</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final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checkBoxImportant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checkBoxImportant</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Button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btnCancel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btnCancel</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Button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btnOK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btnOk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builder.setView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setMessage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R.string.</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add_new_note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Handle the cancel button</a:t>
            </a:r>
            <a:b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btnCancel.setOnClickListener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dismiss();</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builder.setView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setMessage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R.string.</a:t>
            </a:r>
            <a:r>
              <a:rPr kumimoji="0" lang="en-US" altLang="en-US" sz="11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add_new_note</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Handle the cancel button</a:t>
            </a:r>
            <a:b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btnCancel.setOnClickListener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1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1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1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dismiss();</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1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F9AE010-CA59-6E7C-4639-A7096C58E47B}"/>
              </a:ext>
            </a:extLst>
          </p:cNvPr>
          <p:cNvSpPr txBox="1"/>
          <p:nvPr/>
        </p:nvSpPr>
        <p:spPr>
          <a:xfrm rot="10800000" flipH="1" flipV="1">
            <a:off x="6377194" y="1560401"/>
            <a:ext cx="4878396" cy="4524315"/>
          </a:xfrm>
          <a:prstGeom prst="rect">
            <a:avLst/>
          </a:prstGeom>
          <a:noFill/>
        </p:spPr>
        <p:txBody>
          <a:bodyPr wrap="square" rtlCol="0">
            <a:spAutoFit/>
          </a:bodyPr>
          <a:lstStyle/>
          <a:p>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btnOK.setOnClickListener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View.OnClickListener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void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onClick</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(View v)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Create a new note</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Set its variables to match the users entries on the form</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newNote.setTitle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editTitle</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.getText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toString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newNote.setDescription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editDescription</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.getText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toString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newNote.setIdea</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checkBoxIdea</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.isChecked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newNote.setTodo</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checkBoxTodo</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.isChecked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newNote.setImportant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checkBoxImportant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.isChecked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Get a reference to </a:t>
            </a:r>
            <a:r>
              <a:rPr kumimoji="0" lang="en-US" altLang="en-US" sz="1200" b="1" i="0" u="none" strike="noStrike" cap="none" normalizeH="0" baseline="0" dirty="0" err="1">
                <a:ln>
                  <a:noFill/>
                </a:ln>
                <a:solidFill>
                  <a:srgbClr val="7A7E85"/>
                </a:solidFill>
                <a:effectLst/>
                <a:latin typeface="Times New Roman" panose="02020603050405020304" pitchFamily="18" charset="0"/>
                <a:cs typeface="Times New Roman" panose="02020603050405020304" pitchFamily="18" charset="0"/>
              </a:rPr>
              <a:t>MainActivity</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callingActivity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MainActivity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Pass </a:t>
            </a:r>
            <a:r>
              <a:rPr kumimoji="0" lang="en-US" altLang="en-US" sz="1200" b="1" i="0" u="none" strike="noStrike" cap="none" normalizeH="0" baseline="0" dirty="0" err="1">
                <a:ln>
                  <a:noFill/>
                </a:ln>
                <a:solidFill>
                  <a:srgbClr val="7A7E85"/>
                </a:solidFill>
                <a:effectLst/>
                <a:latin typeface="Times New Roman" panose="02020603050405020304" pitchFamily="18" charset="0"/>
                <a:cs typeface="Times New Roman" panose="02020603050405020304" pitchFamily="18" charset="0"/>
              </a:rPr>
              <a:t>newNote</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back to </a:t>
            </a:r>
            <a:r>
              <a:rPr kumimoji="0" lang="en-US" altLang="en-US" sz="1200" b="1" i="0" u="none" strike="noStrike" cap="none" normalizeH="0" baseline="0" dirty="0" err="1">
                <a:ln>
                  <a:noFill/>
                </a:ln>
                <a:solidFill>
                  <a:srgbClr val="7A7E85"/>
                </a:solidFill>
                <a:effectLst/>
                <a:latin typeface="Times New Roman" panose="02020603050405020304" pitchFamily="18" charset="0"/>
                <a:cs typeface="Times New Roman" panose="02020603050405020304" pitchFamily="18" charset="0"/>
              </a:rPr>
              <a:t>MainActivity</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callingActivity.NowNote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newNote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Quit the dialog</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dismiss();</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return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builder.create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endParaRPr lang="en-SG" sz="1200" b="1"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1E9AB5DD-8A68-45CE-24D8-91396369F6B1}"/>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53338BAD-0A9D-45FF-0563-3A149E200E1D}"/>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Rectangle 2">
            <a:extLst>
              <a:ext uri="{FF2B5EF4-FFF2-40B4-BE49-F238E27FC236}">
                <a16:creationId xmlns:a16="http://schemas.microsoft.com/office/drawing/2014/main" id="{AF6E2A95-467B-AEC9-BEEF-27B688151A58}"/>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3E983114-AF71-0D70-7114-3691865B5F1F}"/>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EBDA85F1-33EE-6646-CAED-446D5947C821}"/>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CCC09C52-A186-7605-B585-0A4B96D0531C}"/>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0EEC0D05-C5F6-5883-317C-0477352D90FE}"/>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6" name="Rectangle 1">
            <a:extLst>
              <a:ext uri="{FF2B5EF4-FFF2-40B4-BE49-F238E27FC236}">
                <a16:creationId xmlns:a16="http://schemas.microsoft.com/office/drawing/2014/main" id="{58604EDC-EC02-0017-6E5C-D7D837C1A33F}"/>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7" name="TextBox 16">
            <a:extLst>
              <a:ext uri="{FF2B5EF4-FFF2-40B4-BE49-F238E27FC236}">
                <a16:creationId xmlns:a16="http://schemas.microsoft.com/office/drawing/2014/main" id="{ABB1F6B3-8854-B1C3-8412-148814448E2E}"/>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8" name="Date Placeholder 2">
            <a:extLst>
              <a:ext uri="{FF2B5EF4-FFF2-40B4-BE49-F238E27FC236}">
                <a16:creationId xmlns:a16="http://schemas.microsoft.com/office/drawing/2014/main" id="{128AF6DB-35BF-6263-C305-FB6794AD6824}"/>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1:31:48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134817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8F7D1315-2468-F43B-4245-B788DE76050D}"/>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06F391B0-9543-DFD5-E107-B39F9C331F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D08D4252-8817-1FC6-20BF-94E414F48728}"/>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7860CED6-58E8-A0C0-7A58-0177EDA4C328}"/>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C828ED00-E06A-B85E-28A4-B2EC6E16689A}"/>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62A75B3C-CD97-D630-4070-A900371B7C2B}"/>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A1F10903-0FFB-AF26-1018-5E1ECB4491D8}"/>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pic>
        <p:nvPicPr>
          <p:cNvPr id="4" name="Picture 3">
            <a:extLst>
              <a:ext uri="{FF2B5EF4-FFF2-40B4-BE49-F238E27FC236}">
                <a16:creationId xmlns:a16="http://schemas.microsoft.com/office/drawing/2014/main" id="{682B73D1-F7A9-943E-53C6-A670A99DA32F}"/>
              </a:ext>
            </a:extLst>
          </p:cNvPr>
          <p:cNvPicPr>
            <a:picLocks noChangeAspect="1"/>
          </p:cNvPicPr>
          <p:nvPr/>
        </p:nvPicPr>
        <p:blipFill>
          <a:blip r:embed="rId5"/>
          <a:stretch>
            <a:fillRect/>
          </a:stretch>
        </p:blipFill>
        <p:spPr>
          <a:xfrm>
            <a:off x="1278855" y="1038225"/>
            <a:ext cx="9836820" cy="5518021"/>
          </a:xfrm>
          <a:prstGeom prst="rect">
            <a:avLst/>
          </a:prstGeom>
        </p:spPr>
      </p:pic>
      <p:grpSp>
        <p:nvGrpSpPr>
          <p:cNvPr id="9" name="Group 12">
            <a:extLst>
              <a:ext uri="{FF2B5EF4-FFF2-40B4-BE49-F238E27FC236}">
                <a16:creationId xmlns:a16="http://schemas.microsoft.com/office/drawing/2014/main" id="{A57528FD-FB34-E6F1-C55B-9CD0F8BEF7AC}"/>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B38A7D98-0D3E-6BB9-7D0F-0201277484D9}"/>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9FC8B535-1842-265A-780C-898314ABCE78}"/>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3FE94D72-55D9-C1A5-5D7F-13EA1C94896D}"/>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sp>
        <p:nvSpPr>
          <p:cNvPr id="14" name="Rectangle 1">
            <a:extLst>
              <a:ext uri="{FF2B5EF4-FFF2-40B4-BE49-F238E27FC236}">
                <a16:creationId xmlns:a16="http://schemas.microsoft.com/office/drawing/2014/main" id="{C19F0F15-7088-DE05-990D-1A3DB9FD12DA}"/>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5B5A707C-9815-FBE9-6260-E5341FD11E0F}"/>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F0131D43-75E7-ED48-EA85-69B506FBB861}"/>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1:42:17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7" name="TextBox 15">
            <a:extLst>
              <a:ext uri="{FF2B5EF4-FFF2-40B4-BE49-F238E27FC236}">
                <a16:creationId xmlns:a16="http://schemas.microsoft.com/office/drawing/2014/main" id="{33EFC8AC-5F8A-DCF0-DD4B-F07721B3E924}"/>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DialogshowNote.xml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2853655240"/>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p:cNvGrpSpPr/>
        <p:nvPr/>
      </p:nvGrpSpPr>
      <p:grpSpPr>
        <a:xfrm>
          <a:off x="0" y="0"/>
          <a:ext cx="0" cy="0"/>
          <a:chOff x="0" y="0"/>
          <a:chExt cx="0" cy="0"/>
        </a:xfrm>
      </p:grpSpPr>
      <p:grpSp>
        <p:nvGrpSpPr>
          <p:cNvPr id="20" name="Group 15">
            <a:extLst>
              <a:ext uri="{FF2B5EF4-FFF2-40B4-BE49-F238E27FC236}">
                <a16:creationId xmlns:a16="http://schemas.microsoft.com/office/drawing/2014/main" id="{9F13B8B7-0F29-ED70-6E8A-C57A2AA6B741}"/>
              </a:ext>
            </a:extLst>
          </p:cNvPr>
          <p:cNvGrpSpPr/>
          <p:nvPr/>
        </p:nvGrpSpPr>
        <p:grpSpPr>
          <a:xfrm>
            <a:off x="92375" y="641393"/>
            <a:ext cx="11814432" cy="5929027"/>
            <a:chOff x="0" y="0"/>
            <a:chExt cx="2071147" cy="1512091"/>
          </a:xfrm>
        </p:grpSpPr>
        <p:sp>
          <p:nvSpPr>
            <p:cNvPr id="21" name="Freeform 16">
              <a:extLst>
                <a:ext uri="{FF2B5EF4-FFF2-40B4-BE49-F238E27FC236}">
                  <a16:creationId xmlns:a16="http://schemas.microsoft.com/office/drawing/2014/main" id="{0E420FB7-D9B7-F514-6F17-4B774245D229}"/>
                </a:ext>
              </a:extLst>
            </p:cNvPr>
            <p:cNvSpPr/>
            <p:nvPr/>
          </p:nvSpPr>
          <p:spPr>
            <a:xfrm>
              <a:off x="0" y="0"/>
              <a:ext cx="2071147" cy="1512091"/>
            </a:xfrm>
            <a:custGeom>
              <a:avLst/>
              <a:gdLst/>
              <a:ahLst/>
              <a:cxnLst/>
              <a:rect l="l" t="t" r="r" b="b"/>
              <a:pathLst>
                <a:path w="2071147" h="1512091">
                  <a:moveTo>
                    <a:pt x="1946687" y="1512091"/>
                  </a:moveTo>
                  <a:lnTo>
                    <a:pt x="124460" y="1512091"/>
                  </a:lnTo>
                  <a:cubicBezTo>
                    <a:pt x="55880" y="1512091"/>
                    <a:pt x="0" y="1456211"/>
                    <a:pt x="0" y="1387631"/>
                  </a:cubicBezTo>
                  <a:lnTo>
                    <a:pt x="0" y="124460"/>
                  </a:lnTo>
                  <a:cubicBezTo>
                    <a:pt x="0" y="55880"/>
                    <a:pt x="55880" y="0"/>
                    <a:pt x="124460" y="0"/>
                  </a:cubicBezTo>
                  <a:lnTo>
                    <a:pt x="1946687" y="0"/>
                  </a:lnTo>
                  <a:cubicBezTo>
                    <a:pt x="2015267" y="0"/>
                    <a:pt x="2071147" y="55880"/>
                    <a:pt x="2071147" y="124460"/>
                  </a:cubicBezTo>
                  <a:lnTo>
                    <a:pt x="2071147" y="1387631"/>
                  </a:lnTo>
                  <a:cubicBezTo>
                    <a:pt x="2071147" y="1456211"/>
                    <a:pt x="2015267" y="1512091"/>
                    <a:pt x="1946687" y="1512091"/>
                  </a:cubicBezTo>
                  <a:close/>
                </a:path>
              </a:pathLst>
            </a:custGeom>
            <a:solidFill>
              <a:srgbClr val="001524"/>
            </a:solidFill>
          </p:spPr>
        </p:sp>
      </p:grpSp>
      <p:sp>
        <p:nvSpPr>
          <p:cNvPr id="22" name="AutoShape 17">
            <a:extLst>
              <a:ext uri="{FF2B5EF4-FFF2-40B4-BE49-F238E27FC236}">
                <a16:creationId xmlns:a16="http://schemas.microsoft.com/office/drawing/2014/main" id="{3389BC42-6206-C5A6-03E7-FC5FAECEB7CC}"/>
              </a:ext>
            </a:extLst>
          </p:cNvPr>
          <p:cNvSpPr/>
          <p:nvPr/>
        </p:nvSpPr>
        <p:spPr>
          <a:xfrm flipV="1">
            <a:off x="593852" y="1018194"/>
            <a:ext cx="11036173" cy="56503"/>
          </a:xfrm>
          <a:prstGeom prst="line">
            <a:avLst/>
          </a:prstGeom>
          <a:ln w="28575" cap="rnd">
            <a:solidFill>
              <a:srgbClr val="FFFFFF">
                <a:alpha val="19608"/>
              </a:srgbClr>
            </a:solidFill>
            <a:prstDash val="solid"/>
            <a:headEnd type="none" w="sm" len="sm"/>
            <a:tailEnd type="none" w="sm" len="sm"/>
          </a:ln>
        </p:spPr>
      </p:sp>
      <p:grpSp>
        <p:nvGrpSpPr>
          <p:cNvPr id="24" name="Group 19">
            <a:extLst>
              <a:ext uri="{FF2B5EF4-FFF2-40B4-BE49-F238E27FC236}">
                <a16:creationId xmlns:a16="http://schemas.microsoft.com/office/drawing/2014/main" id="{DEA1CF1F-FA36-4F98-FB8B-0CF56C69D802}"/>
              </a:ext>
            </a:extLst>
          </p:cNvPr>
          <p:cNvGrpSpPr/>
          <p:nvPr/>
        </p:nvGrpSpPr>
        <p:grpSpPr>
          <a:xfrm>
            <a:off x="593852" y="810349"/>
            <a:ext cx="692023" cy="186586"/>
            <a:chOff x="0" y="0"/>
            <a:chExt cx="1552113" cy="463378"/>
          </a:xfrm>
        </p:grpSpPr>
        <p:grpSp>
          <p:nvGrpSpPr>
            <p:cNvPr id="25" name="Group 20">
              <a:extLst>
                <a:ext uri="{FF2B5EF4-FFF2-40B4-BE49-F238E27FC236}">
                  <a16:creationId xmlns:a16="http://schemas.microsoft.com/office/drawing/2014/main" id="{17D46F5E-BE44-2CFD-A0DA-61918B2F912B}"/>
                </a:ext>
              </a:extLst>
            </p:cNvPr>
            <p:cNvGrpSpPr/>
            <p:nvPr/>
          </p:nvGrpSpPr>
          <p:grpSpPr>
            <a:xfrm>
              <a:off x="0" y="0"/>
              <a:ext cx="463378" cy="463378"/>
              <a:chOff x="0" y="0"/>
              <a:chExt cx="6350000" cy="6350000"/>
            </a:xfrm>
          </p:grpSpPr>
          <p:sp>
            <p:nvSpPr>
              <p:cNvPr id="30" name="Freeform 21">
                <a:extLst>
                  <a:ext uri="{FF2B5EF4-FFF2-40B4-BE49-F238E27FC236}">
                    <a16:creationId xmlns:a16="http://schemas.microsoft.com/office/drawing/2014/main" id="{7A1CBE02-D88E-AEE5-AB97-F809314805AE}"/>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5757"/>
              </a:solidFill>
            </p:spPr>
          </p:sp>
        </p:grpSp>
        <p:grpSp>
          <p:nvGrpSpPr>
            <p:cNvPr id="26" name="Group 22">
              <a:extLst>
                <a:ext uri="{FF2B5EF4-FFF2-40B4-BE49-F238E27FC236}">
                  <a16:creationId xmlns:a16="http://schemas.microsoft.com/office/drawing/2014/main" id="{8CAC4485-7282-57B9-A5D5-C2999443A381}"/>
                </a:ext>
              </a:extLst>
            </p:cNvPr>
            <p:cNvGrpSpPr/>
            <p:nvPr/>
          </p:nvGrpSpPr>
          <p:grpSpPr>
            <a:xfrm>
              <a:off x="544367" y="0"/>
              <a:ext cx="463378" cy="463378"/>
              <a:chOff x="0" y="0"/>
              <a:chExt cx="6350000" cy="6350000"/>
            </a:xfrm>
          </p:grpSpPr>
          <p:sp>
            <p:nvSpPr>
              <p:cNvPr id="29" name="Freeform 23">
                <a:extLst>
                  <a:ext uri="{FF2B5EF4-FFF2-40B4-BE49-F238E27FC236}">
                    <a16:creationId xmlns:a16="http://schemas.microsoft.com/office/drawing/2014/main" id="{16AB5E34-8ABA-6CB8-2A1D-0225D7B93E62}"/>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DE59"/>
              </a:solidFill>
            </p:spPr>
          </p:sp>
        </p:grpSp>
        <p:grpSp>
          <p:nvGrpSpPr>
            <p:cNvPr id="27" name="Group 24">
              <a:extLst>
                <a:ext uri="{FF2B5EF4-FFF2-40B4-BE49-F238E27FC236}">
                  <a16:creationId xmlns:a16="http://schemas.microsoft.com/office/drawing/2014/main" id="{F95B507D-7BB9-8710-2C36-77ABA64A773C}"/>
                </a:ext>
              </a:extLst>
            </p:cNvPr>
            <p:cNvGrpSpPr/>
            <p:nvPr/>
          </p:nvGrpSpPr>
          <p:grpSpPr>
            <a:xfrm>
              <a:off x="1088734" y="0"/>
              <a:ext cx="463378" cy="463378"/>
              <a:chOff x="0" y="0"/>
              <a:chExt cx="6350000" cy="6350000"/>
            </a:xfrm>
          </p:grpSpPr>
          <p:sp>
            <p:nvSpPr>
              <p:cNvPr id="28" name="Freeform 25">
                <a:extLst>
                  <a:ext uri="{FF2B5EF4-FFF2-40B4-BE49-F238E27FC236}">
                    <a16:creationId xmlns:a16="http://schemas.microsoft.com/office/drawing/2014/main" id="{82D206DB-AAE2-9C46-F98E-3C79E41FB6E1}"/>
                  </a:ext>
                </a:extLst>
              </p:cNvPr>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7ED957"/>
              </a:solidFill>
            </p:spPr>
          </p:sp>
        </p:grpSp>
      </p:grpSp>
      <p:grpSp>
        <p:nvGrpSpPr>
          <p:cNvPr id="32" name="Group 27">
            <a:extLst>
              <a:ext uri="{FF2B5EF4-FFF2-40B4-BE49-F238E27FC236}">
                <a16:creationId xmlns:a16="http://schemas.microsoft.com/office/drawing/2014/main" id="{84525152-F3B3-3ACC-2FDC-42C25B35E3CB}"/>
              </a:ext>
            </a:extLst>
          </p:cNvPr>
          <p:cNvGrpSpPr/>
          <p:nvPr/>
        </p:nvGrpSpPr>
        <p:grpSpPr>
          <a:xfrm>
            <a:off x="11255590" y="695283"/>
            <a:ext cx="374435" cy="275286"/>
            <a:chOff x="0" y="0"/>
            <a:chExt cx="812800" cy="711200"/>
          </a:xfrm>
        </p:grpSpPr>
        <p:sp>
          <p:nvSpPr>
            <p:cNvPr id="33" name="Freeform 28">
              <a:extLst>
                <a:ext uri="{FF2B5EF4-FFF2-40B4-BE49-F238E27FC236}">
                  <a16:creationId xmlns:a16="http://schemas.microsoft.com/office/drawing/2014/main" id="{915428A5-6B9C-6A0A-89BA-21086995E077}"/>
                </a:ext>
              </a:extLst>
            </p:cNvPr>
            <p:cNvSpPr/>
            <p:nvPr/>
          </p:nvSpPr>
          <p:spPr>
            <a:xfrm>
              <a:off x="65992" y="0"/>
              <a:ext cx="680816" cy="613878"/>
            </a:xfrm>
            <a:custGeom>
              <a:avLst/>
              <a:gdLst/>
              <a:ahLst/>
              <a:cxnLst/>
              <a:rect l="l" t="t" r="r" b="b"/>
              <a:pathLst>
                <a:path w="680816" h="613878">
                  <a:moveTo>
                    <a:pt x="423612" y="565593"/>
                  </a:moveTo>
                  <a:lnTo>
                    <a:pt x="663604" y="145607"/>
                  </a:lnTo>
                  <a:cubicBezTo>
                    <a:pt x="680816" y="115486"/>
                    <a:pt x="680692" y="78479"/>
                    <a:pt x="663279" y="48474"/>
                  </a:cubicBezTo>
                  <a:cubicBezTo>
                    <a:pt x="645866" y="18468"/>
                    <a:pt x="613797" y="0"/>
                    <a:pt x="579104" y="0"/>
                  </a:cubicBezTo>
                  <a:lnTo>
                    <a:pt x="101712" y="0"/>
                  </a:lnTo>
                  <a:cubicBezTo>
                    <a:pt x="67019" y="0"/>
                    <a:pt x="34950" y="18468"/>
                    <a:pt x="17537" y="48474"/>
                  </a:cubicBezTo>
                  <a:cubicBezTo>
                    <a:pt x="124" y="78479"/>
                    <a:pt x="0" y="115486"/>
                    <a:pt x="17212" y="145607"/>
                  </a:cubicBezTo>
                  <a:lnTo>
                    <a:pt x="257204" y="565593"/>
                  </a:lnTo>
                  <a:cubicBezTo>
                    <a:pt x="274266" y="595451"/>
                    <a:pt x="306019" y="613878"/>
                    <a:pt x="340408" y="613878"/>
                  </a:cubicBezTo>
                  <a:cubicBezTo>
                    <a:pt x="374797" y="613878"/>
                    <a:pt x="406550" y="595451"/>
                    <a:pt x="423612" y="565593"/>
                  </a:cubicBezTo>
                  <a:close/>
                </a:path>
              </a:pathLst>
            </a:custGeom>
            <a:solidFill>
              <a:srgbClr val="000000">
                <a:alpha val="0"/>
              </a:srgbClr>
            </a:solidFill>
            <a:ln w="19050" cap="sq">
              <a:solidFill>
                <a:srgbClr val="D1D3D4">
                  <a:alpha val="45882"/>
                </a:srgbClr>
              </a:solidFill>
              <a:prstDash val="solid"/>
              <a:miter/>
            </a:ln>
          </p:spPr>
        </p:sp>
        <p:sp>
          <p:nvSpPr>
            <p:cNvPr id="34" name="TextBox 29">
              <a:extLst>
                <a:ext uri="{FF2B5EF4-FFF2-40B4-BE49-F238E27FC236}">
                  <a16:creationId xmlns:a16="http://schemas.microsoft.com/office/drawing/2014/main" id="{6D394BEF-F39C-CE49-A584-2A41A2491B54}"/>
                </a:ext>
              </a:extLst>
            </p:cNvPr>
            <p:cNvSpPr txBox="1"/>
            <p:nvPr/>
          </p:nvSpPr>
          <p:spPr>
            <a:xfrm>
              <a:off x="127000" y="22225"/>
              <a:ext cx="558800" cy="358775"/>
            </a:xfrm>
            <a:prstGeom prst="rect">
              <a:avLst/>
            </a:prstGeom>
          </p:spPr>
          <p:txBody>
            <a:bodyPr lIns="50800" tIns="50800" rIns="50800" bIns="50800" rtlCol="0" anchor="ctr"/>
            <a:lstStyle/>
            <a:p>
              <a:pPr algn="ctr">
                <a:lnSpc>
                  <a:spcPts val="2856"/>
                </a:lnSpc>
              </a:pPr>
              <a:endParaRPr/>
            </a:p>
          </p:txBody>
        </p:sp>
      </p:grpSp>
      <p:pic>
        <p:nvPicPr>
          <p:cNvPr id="35" name="Picture 34">
            <a:extLst>
              <a:ext uri="{FF2B5EF4-FFF2-40B4-BE49-F238E27FC236}">
                <a16:creationId xmlns:a16="http://schemas.microsoft.com/office/drawing/2014/main" id="{993DB00D-5BFA-EB79-302E-B841B186BD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92600" y="38100"/>
            <a:ext cx="1233762" cy="1206586"/>
          </a:xfrm>
          <a:prstGeom prst="rect">
            <a:avLst/>
          </a:prstGeom>
        </p:spPr>
      </p:pic>
      <p:pic>
        <p:nvPicPr>
          <p:cNvPr id="36" name="Picture 35">
            <a:extLst>
              <a:ext uri="{FF2B5EF4-FFF2-40B4-BE49-F238E27FC236}">
                <a16:creationId xmlns:a16="http://schemas.microsoft.com/office/drawing/2014/main" id="{395AFD99-492E-64AB-190E-537451BFE9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sp>
        <p:nvSpPr>
          <p:cNvPr id="37" name="AutoShape 17">
            <a:extLst>
              <a:ext uri="{FF2B5EF4-FFF2-40B4-BE49-F238E27FC236}">
                <a16:creationId xmlns:a16="http://schemas.microsoft.com/office/drawing/2014/main" id="{57717721-364E-15C3-BD71-2FC02C821F5C}"/>
              </a:ext>
            </a:extLst>
          </p:cNvPr>
          <p:cNvSpPr/>
          <p:nvPr/>
        </p:nvSpPr>
        <p:spPr>
          <a:xfrm>
            <a:off x="6076898" y="1397608"/>
            <a:ext cx="19102" cy="4984141"/>
          </a:xfrm>
          <a:prstGeom prst="line">
            <a:avLst/>
          </a:prstGeom>
          <a:ln w="28575" cap="rnd">
            <a:solidFill>
              <a:srgbClr val="FFFFFF">
                <a:alpha val="19608"/>
              </a:srgbClr>
            </a:solidFill>
            <a:prstDash val="solid"/>
            <a:headEnd type="none" w="sm" len="sm"/>
            <a:tailEnd type="none" w="sm" len="sm"/>
          </a:ln>
        </p:spPr>
      </p:sp>
      <p:sp>
        <p:nvSpPr>
          <p:cNvPr id="38" name="Rectangle 1">
            <a:extLst>
              <a:ext uri="{FF2B5EF4-FFF2-40B4-BE49-F238E27FC236}">
                <a16:creationId xmlns:a16="http://schemas.microsoft.com/office/drawing/2014/main" id="{56E5A74C-C909-67C8-A1CB-7915CF1B1A3B}"/>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p:cNvSpPr txBox="1"/>
          <p:nvPr/>
        </p:nvSpPr>
        <p:spPr>
          <a:xfrm>
            <a:off x="7869677" y="666775"/>
            <a:ext cx="3462989" cy="369332"/>
          </a:xfrm>
          <a:prstGeom prst="rect">
            <a:avLst/>
          </a:prstGeom>
          <a:noFill/>
        </p:spPr>
        <p:txBody>
          <a:bodyPr wrap="square" rtlCol="0">
            <a:spAutoFit/>
          </a:bodyPr>
          <a:lstStyle/>
          <a:p>
            <a:r>
              <a:rPr lang="en-SG" dirty="0">
                <a:latin typeface="Times New Roman" panose="02020603050405020304" pitchFamily="18" charset="0"/>
                <a:cs typeface="Times New Roman" panose="02020603050405020304" pitchFamily="18" charset="0"/>
              </a:rPr>
              <a:t>             DialogShowNote.java</a:t>
            </a:r>
          </a:p>
        </p:txBody>
      </p:sp>
      <p:sp>
        <p:nvSpPr>
          <p:cNvPr id="4" name="TextBox 3"/>
          <p:cNvSpPr txBox="1"/>
          <p:nvPr/>
        </p:nvSpPr>
        <p:spPr>
          <a:xfrm rot="10800000" flipV="1">
            <a:off x="457302" y="1350521"/>
            <a:ext cx="5453687" cy="5078313"/>
          </a:xfrm>
          <a:prstGeom prst="rect">
            <a:avLst/>
          </a:prstGeom>
          <a:noFill/>
        </p:spPr>
        <p:txBody>
          <a:bodyPr wrap="square" rtlCol="0">
            <a:spAutoFit/>
          </a:bodyPr>
          <a:lstStyle/>
          <a:p>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package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com.example.notetoself</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android.app.AlertDialog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android.app.Dialog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android.os.Bundle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android.view.LayoutInflater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android.view.View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android.widget.Button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android.widget.TextView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androidx.fragment.app.DialogFragment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import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java.util.zip.Inflater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class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DialogShowNote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extends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DialogFragment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private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Note </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@Override</a:t>
            </a:r>
            <a:b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3AE60"/>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public </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Dialog </a:t>
            </a:r>
            <a:r>
              <a:rPr kumimoji="0" lang="en-US" altLang="en-US" sz="1200" b="1" i="0" u="none" strike="noStrike" cap="none" normalizeH="0" baseline="0" dirty="0" err="1">
                <a:ln>
                  <a:noFill/>
                </a:ln>
                <a:solidFill>
                  <a:srgbClr val="56A8F5"/>
                </a:solidFill>
                <a:effectLst/>
                <a:latin typeface="Times New Roman" panose="02020603050405020304" pitchFamily="18" charset="0"/>
                <a:cs typeface="Times New Roman" panose="02020603050405020304" pitchFamily="18" charset="0"/>
              </a:rPr>
              <a:t>onCreateDialog</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(Bundle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savedInstanceState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All the other code goes here</a:t>
            </a:r>
            <a:b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7A7E85"/>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AlertDialog.Builder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builder =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AlertDialog.Builder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LayoutInflater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inflater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getActivity</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getLayoutInflater</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View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inflater.inflate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R.layout.</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dialog_show_note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a:ln>
                  <a:noFill/>
                </a:ln>
                <a:solidFill>
                  <a:srgbClr val="CF8E6D"/>
                </a:solidFill>
                <a:effectLst/>
                <a:latin typeface="Times New Roman" panose="02020603050405020304" pitchFamily="18" charset="0"/>
                <a:cs typeface="Times New Roman" panose="02020603050405020304" pitchFamily="18" charset="0"/>
              </a:rPr>
              <a:t>null</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txtTitle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txtTitle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txtDescription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txtDescription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txtTitle.setText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.getTitle</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txtDescription.setText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mNote</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.getDescription</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txtImportant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TextView</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 </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dialogView.findViewById</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r>
              <a:rPr kumimoji="0" lang="en-US" altLang="en-US" sz="1200" b="1" i="0" u="none" strike="noStrike" cap="none" normalizeH="0" baseline="0" dirty="0" err="1">
                <a:ln>
                  <a:noFill/>
                </a:ln>
                <a:solidFill>
                  <a:srgbClr val="BCBEC4"/>
                </a:solidFill>
                <a:effectLst/>
                <a:latin typeface="Times New Roman" panose="02020603050405020304" pitchFamily="18" charset="0"/>
                <a:cs typeface="Times New Roman" panose="02020603050405020304" pitchFamily="18" charset="0"/>
              </a:rPr>
              <a:t>R.id.</a:t>
            </a:r>
            <a:r>
              <a:rPr kumimoji="0" lang="en-US" altLang="en-US" sz="1200" b="1" i="1" u="none" strike="noStrike" cap="none" normalizeH="0" baseline="0" dirty="0" err="1">
                <a:ln>
                  <a:noFill/>
                </a:ln>
                <a:solidFill>
                  <a:srgbClr val="C77DBB"/>
                </a:solidFill>
                <a:effectLst/>
                <a:latin typeface="Times New Roman" panose="02020603050405020304" pitchFamily="18" charset="0"/>
                <a:cs typeface="Times New Roman" panose="02020603050405020304" pitchFamily="18" charset="0"/>
              </a:rPr>
              <a:t>textViewImportant</a:t>
            </a:r>
            <a: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t>);</a:t>
            </a:r>
            <a:br>
              <a:rPr kumimoji="0" lang="en-US" altLang="en-US" sz="1200" b="1" i="0" u="none" strike="noStrike" cap="none" normalizeH="0" baseline="0" dirty="0">
                <a:ln>
                  <a:noFill/>
                </a:ln>
                <a:solidFill>
                  <a:srgbClr val="BCBEC4"/>
                </a:solidFill>
                <a:effectLst/>
                <a:latin typeface="Times New Roman" panose="02020603050405020304" pitchFamily="18" charset="0"/>
                <a:cs typeface="Times New Roman" panose="02020603050405020304" pitchFamily="18" charset="0"/>
              </a:rPr>
            </a:b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endParaRPr lang="en-SG" sz="1200" b="1" dirty="0">
              <a:latin typeface="Times New Roman" panose="02020603050405020304" pitchFamily="18" charset="0"/>
              <a:cs typeface="Times New Roman" panose="02020603050405020304" pitchFamily="18" charset="0"/>
            </a:endParaRPr>
          </a:p>
        </p:txBody>
      </p:sp>
      <p:sp>
        <p:nvSpPr>
          <p:cNvPr id="6" name="TextBox 5"/>
          <p:cNvSpPr txBox="1"/>
          <p:nvPr/>
        </p:nvSpPr>
        <p:spPr>
          <a:xfrm rot="10800000" flipH="1" flipV="1">
            <a:off x="6377194" y="1560401"/>
            <a:ext cx="4878396" cy="4524315"/>
          </a:xfrm>
          <a:prstGeom prst="rect">
            <a:avLst/>
          </a:prstGeom>
          <a:noFill/>
        </p:spPr>
        <p:txBody>
          <a:bodyPr wrap="square" rtlCol="0">
            <a:spAutoFit/>
          </a:bodyPr>
          <a:lstStyle/>
          <a:p>
            <a:r>
              <a:rPr kumimoji="0" lang="en-US" altLang="en-US" sz="1200" b="1" i="0" u="none" strike="noStrike" cap="none" normalizeH="0" baseline="0" dirty="0" err="1">
                <a:ln>
                  <a:noFill/>
                </a:ln>
                <a:solidFill>
                  <a:srgbClr val="BCBEC4"/>
                </a:solidFill>
                <a:effectLst/>
                <a:latin typeface="JetBrains Mono"/>
              </a:rPr>
              <a:t>TextView</a:t>
            </a: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txtTodo</a:t>
            </a:r>
            <a:r>
              <a:rPr kumimoji="0" lang="en-US" altLang="en-US" sz="1200" b="1" i="0" u="none" strike="noStrike" cap="none" normalizeH="0" baseline="0" dirty="0">
                <a:ln>
                  <a:noFill/>
                </a:ln>
                <a:solidFill>
                  <a:srgbClr val="BCBEC4"/>
                </a:solidFill>
                <a:effectLst/>
                <a:latin typeface="JetBrains Mono"/>
              </a:rPr>
              <a:t> = (</a:t>
            </a:r>
            <a:r>
              <a:rPr kumimoji="0" lang="en-US" altLang="en-US" sz="1200" b="1" i="0" u="none" strike="noStrike" cap="none" normalizeH="0" baseline="0" dirty="0" err="1">
                <a:ln>
                  <a:noFill/>
                </a:ln>
                <a:solidFill>
                  <a:srgbClr val="BCBEC4"/>
                </a:solidFill>
                <a:effectLst/>
                <a:latin typeface="JetBrains Mono"/>
              </a:rPr>
              <a:t>TextView</a:t>
            </a: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dialogView.findViewById</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R.id.</a:t>
            </a:r>
            <a:r>
              <a:rPr kumimoji="0" lang="en-US" altLang="en-US" sz="1200" b="1" i="1" u="none" strike="noStrike" cap="none" normalizeH="0" baseline="0" dirty="0" err="1">
                <a:ln>
                  <a:noFill/>
                </a:ln>
                <a:solidFill>
                  <a:srgbClr val="C77DBB"/>
                </a:solidFill>
                <a:effectLst/>
                <a:latin typeface="JetBrains Mono"/>
              </a:rPr>
              <a:t>textViewTodo</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TextView</a:t>
            </a: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txtIdea</a:t>
            </a:r>
            <a:r>
              <a:rPr kumimoji="0" lang="en-US" altLang="en-US" sz="1200" b="1" i="0" u="none" strike="noStrike" cap="none" normalizeH="0" baseline="0" dirty="0">
                <a:ln>
                  <a:noFill/>
                </a:ln>
                <a:solidFill>
                  <a:srgbClr val="BCBEC4"/>
                </a:solidFill>
                <a:effectLst/>
                <a:latin typeface="JetBrains Mono"/>
              </a:rPr>
              <a:t> = (</a:t>
            </a:r>
            <a:r>
              <a:rPr kumimoji="0" lang="en-US" altLang="en-US" sz="1200" b="1" i="0" u="none" strike="noStrike" cap="none" normalizeH="0" baseline="0" dirty="0" err="1">
                <a:ln>
                  <a:noFill/>
                </a:ln>
                <a:solidFill>
                  <a:srgbClr val="BCBEC4"/>
                </a:solidFill>
                <a:effectLst/>
                <a:latin typeface="JetBrains Mono"/>
              </a:rPr>
              <a:t>TextView</a:t>
            </a: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dialogView.findViewById</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R.id.</a:t>
            </a:r>
            <a:r>
              <a:rPr kumimoji="0" lang="en-US" altLang="en-US" sz="1200" b="1" i="1" u="none" strike="noStrike" cap="none" normalizeH="0" baseline="0" dirty="0" err="1">
                <a:ln>
                  <a:noFill/>
                </a:ln>
                <a:solidFill>
                  <a:srgbClr val="C77DBB"/>
                </a:solidFill>
                <a:effectLst/>
                <a:latin typeface="JetBrains Mono"/>
              </a:rPr>
              <a:t>textViewIdea</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a:ln>
                  <a:noFill/>
                </a:ln>
                <a:solidFill>
                  <a:srgbClr val="CF8E6D"/>
                </a:solidFill>
                <a:effectLst/>
                <a:latin typeface="JetBrains Mono"/>
              </a:rPr>
              <a:t>if </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C77DBB"/>
                </a:solidFill>
                <a:effectLst/>
                <a:latin typeface="JetBrains Mono"/>
              </a:rPr>
              <a:t>mNote</a:t>
            </a:r>
            <a:r>
              <a:rPr kumimoji="0" lang="en-US" altLang="en-US" sz="1200" b="1" i="0" u="none" strike="noStrike" cap="none" normalizeH="0" baseline="0" dirty="0" err="1">
                <a:ln>
                  <a:noFill/>
                </a:ln>
                <a:solidFill>
                  <a:srgbClr val="BCBEC4"/>
                </a:solidFill>
                <a:effectLst/>
                <a:latin typeface="JetBrains Mono"/>
              </a:rPr>
              <a:t>.isImportant</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txtImportant.setVisibility</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View.</a:t>
            </a:r>
            <a:r>
              <a:rPr kumimoji="0" lang="en-US" altLang="en-US" sz="1200" b="1" i="1" u="none" strike="noStrike" cap="none" normalizeH="0" baseline="0" dirty="0" err="1">
                <a:ln>
                  <a:noFill/>
                </a:ln>
                <a:solidFill>
                  <a:srgbClr val="C77DBB"/>
                </a:solidFill>
                <a:effectLst/>
                <a:latin typeface="JetBrains Mono"/>
              </a:rPr>
              <a:t>GONE</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a:ln>
                  <a:noFill/>
                </a:ln>
                <a:solidFill>
                  <a:srgbClr val="CF8E6D"/>
                </a:solidFill>
                <a:effectLst/>
                <a:latin typeface="JetBrains Mono"/>
              </a:rPr>
              <a:t>if </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C77DBB"/>
                </a:solidFill>
                <a:effectLst/>
                <a:latin typeface="JetBrains Mono"/>
              </a:rPr>
              <a:t>mNote</a:t>
            </a:r>
            <a:r>
              <a:rPr kumimoji="0" lang="en-US" altLang="en-US" sz="1200" b="1" i="0" u="none" strike="noStrike" cap="none" normalizeH="0" baseline="0" dirty="0" err="1">
                <a:ln>
                  <a:noFill/>
                </a:ln>
                <a:solidFill>
                  <a:srgbClr val="BCBEC4"/>
                </a:solidFill>
                <a:effectLst/>
                <a:latin typeface="JetBrains Mono"/>
              </a:rPr>
              <a:t>.isTodo</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txtTodo.setVisibility</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View.</a:t>
            </a:r>
            <a:r>
              <a:rPr kumimoji="0" lang="en-US" altLang="en-US" sz="1200" b="1" i="1" u="none" strike="noStrike" cap="none" normalizeH="0" baseline="0" dirty="0" err="1">
                <a:ln>
                  <a:noFill/>
                </a:ln>
                <a:solidFill>
                  <a:srgbClr val="C77DBB"/>
                </a:solidFill>
                <a:effectLst/>
                <a:latin typeface="JetBrains Mono"/>
              </a:rPr>
              <a:t>GONE</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a:ln>
                  <a:noFill/>
                </a:ln>
                <a:solidFill>
                  <a:srgbClr val="CF8E6D"/>
                </a:solidFill>
                <a:effectLst/>
                <a:latin typeface="JetBrains Mono"/>
              </a:rPr>
              <a:t>if </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C77DBB"/>
                </a:solidFill>
                <a:effectLst/>
                <a:latin typeface="JetBrains Mono"/>
              </a:rPr>
              <a:t>mNote</a:t>
            </a:r>
            <a:r>
              <a:rPr kumimoji="0" lang="en-US" altLang="en-US" sz="1200" b="1" i="0" u="none" strike="noStrike" cap="none" normalizeH="0" baseline="0" dirty="0" err="1">
                <a:ln>
                  <a:noFill/>
                </a:ln>
                <a:solidFill>
                  <a:srgbClr val="BCBEC4"/>
                </a:solidFill>
                <a:effectLst/>
                <a:latin typeface="JetBrains Mono"/>
              </a:rPr>
              <a:t>.isIdea</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txtIdea.setVisibility</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View.</a:t>
            </a:r>
            <a:r>
              <a:rPr kumimoji="0" lang="en-US" altLang="en-US" sz="1200" b="1" i="1" u="none" strike="noStrike" cap="none" normalizeH="0" baseline="0" dirty="0" err="1">
                <a:ln>
                  <a:noFill/>
                </a:ln>
                <a:solidFill>
                  <a:srgbClr val="C77DBB"/>
                </a:solidFill>
                <a:effectLst/>
                <a:latin typeface="JetBrains Mono"/>
              </a:rPr>
              <a:t>GONE</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Button </a:t>
            </a:r>
            <a:r>
              <a:rPr kumimoji="0" lang="en-US" altLang="en-US" sz="1200" b="1" i="0" u="none" strike="noStrike" cap="none" normalizeH="0" baseline="0" dirty="0" err="1">
                <a:ln>
                  <a:noFill/>
                </a:ln>
                <a:solidFill>
                  <a:srgbClr val="BCBEC4"/>
                </a:solidFill>
                <a:effectLst/>
                <a:latin typeface="JetBrains Mono"/>
              </a:rPr>
              <a:t>btnOK</a:t>
            </a:r>
            <a:r>
              <a:rPr kumimoji="0" lang="en-US" altLang="en-US" sz="1200" b="1" i="0" u="none" strike="noStrike" cap="none" normalizeH="0" baseline="0" dirty="0">
                <a:ln>
                  <a:noFill/>
                </a:ln>
                <a:solidFill>
                  <a:srgbClr val="BCBEC4"/>
                </a:solidFill>
                <a:effectLst/>
                <a:latin typeface="JetBrains Mono"/>
              </a:rPr>
              <a:t> = (Button) </a:t>
            </a:r>
            <a:r>
              <a:rPr kumimoji="0" lang="en-US" altLang="en-US" sz="1200" b="1" i="0" u="none" strike="noStrike" cap="none" normalizeH="0" baseline="0" dirty="0" err="1">
                <a:ln>
                  <a:noFill/>
                </a:ln>
                <a:solidFill>
                  <a:srgbClr val="BCBEC4"/>
                </a:solidFill>
                <a:effectLst/>
                <a:latin typeface="JetBrains Mono"/>
              </a:rPr>
              <a:t>dialogView.findViewById</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R.id.</a:t>
            </a:r>
            <a:r>
              <a:rPr kumimoji="0" lang="en-US" altLang="en-US" sz="1200" b="1" i="1" u="none" strike="noStrike" cap="none" normalizeH="0" baseline="0" dirty="0" err="1">
                <a:ln>
                  <a:noFill/>
                </a:ln>
                <a:solidFill>
                  <a:srgbClr val="C77DBB"/>
                </a:solidFill>
                <a:effectLst/>
                <a:latin typeface="JetBrains Mono"/>
              </a:rPr>
              <a:t>btnOK</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builder.setView</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dialogView</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err="1">
                <a:ln>
                  <a:noFill/>
                </a:ln>
                <a:solidFill>
                  <a:srgbClr val="BCBEC4"/>
                </a:solidFill>
                <a:effectLst/>
                <a:latin typeface="JetBrains Mono"/>
              </a:rPr>
              <a:t>setMessage</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a:ln>
                  <a:noFill/>
                </a:ln>
                <a:solidFill>
                  <a:srgbClr val="6AAB73"/>
                </a:solidFill>
                <a:effectLst/>
                <a:latin typeface="JetBrains Mono"/>
              </a:rPr>
              <a:t>"Your Note"</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err="1">
                <a:ln>
                  <a:noFill/>
                </a:ln>
                <a:solidFill>
                  <a:srgbClr val="BCBEC4"/>
                </a:solidFill>
                <a:effectLst/>
                <a:latin typeface="JetBrains Mono"/>
              </a:rPr>
              <a:t>btnOK.setOnClickListener</a:t>
            </a:r>
            <a:r>
              <a:rPr kumimoji="0" lang="en-US" altLang="en-US" sz="1200" b="1" i="0" u="none" strike="noStrike" cap="none" normalizeH="0" baseline="0" dirty="0">
                <a:ln>
                  <a:noFill/>
                </a:ln>
                <a:solidFill>
                  <a:srgbClr val="BCBEC4"/>
                </a:solidFill>
                <a:effectLst/>
                <a:latin typeface="JetBrains Mono"/>
              </a:rPr>
              <a:t>(</a:t>
            </a:r>
            <a:r>
              <a:rPr kumimoji="0" lang="en-US" altLang="en-US" sz="1200" b="1" i="0" u="none" strike="noStrike" cap="none" normalizeH="0" baseline="0" dirty="0">
                <a:ln>
                  <a:noFill/>
                </a:ln>
                <a:solidFill>
                  <a:srgbClr val="CF8E6D"/>
                </a:solidFill>
                <a:effectLst/>
                <a:latin typeface="JetBrains Mono"/>
              </a:rPr>
              <a:t>new </a:t>
            </a:r>
            <a:r>
              <a:rPr kumimoji="0" lang="en-US" altLang="en-US" sz="1200" b="1" i="0" u="none" strike="noStrike" cap="none" normalizeH="0" baseline="0" dirty="0" err="1">
                <a:ln>
                  <a:noFill/>
                </a:ln>
                <a:solidFill>
                  <a:srgbClr val="BCBEC4"/>
                </a:solidFill>
                <a:effectLst/>
                <a:latin typeface="JetBrains Mono"/>
              </a:rPr>
              <a:t>View.OnClickListener</a:t>
            </a: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a:ln>
                  <a:noFill/>
                </a:ln>
                <a:solidFill>
                  <a:srgbClr val="B3AE60"/>
                </a:solidFill>
                <a:effectLst/>
                <a:latin typeface="JetBrains Mono"/>
              </a:rPr>
              <a:t>@Override</a:t>
            </a:r>
            <a:br>
              <a:rPr kumimoji="0" lang="en-US" altLang="en-US" sz="1200" b="1" i="0" u="none" strike="noStrike" cap="none" normalizeH="0" baseline="0" dirty="0">
                <a:ln>
                  <a:noFill/>
                </a:ln>
                <a:solidFill>
                  <a:srgbClr val="B3AE60"/>
                </a:solidFill>
                <a:effectLst/>
                <a:latin typeface="JetBrains Mono"/>
              </a:rPr>
            </a:br>
            <a:r>
              <a:rPr kumimoji="0" lang="en-US" altLang="en-US" sz="1200" b="1" i="0" u="none" strike="noStrike" cap="none" normalizeH="0" baseline="0" dirty="0">
                <a:ln>
                  <a:noFill/>
                </a:ln>
                <a:solidFill>
                  <a:srgbClr val="B3AE60"/>
                </a:solidFill>
                <a:effectLst/>
                <a:latin typeface="JetBrains Mono"/>
              </a:rPr>
              <a:t>        </a:t>
            </a:r>
            <a:r>
              <a:rPr kumimoji="0" lang="en-US" altLang="en-US" sz="1200" b="1" i="0" u="none" strike="noStrike" cap="none" normalizeH="0" baseline="0" dirty="0">
                <a:ln>
                  <a:noFill/>
                </a:ln>
                <a:solidFill>
                  <a:srgbClr val="CF8E6D"/>
                </a:solidFill>
                <a:effectLst/>
                <a:latin typeface="JetBrains Mono"/>
              </a:rPr>
              <a:t>public void </a:t>
            </a:r>
            <a:r>
              <a:rPr kumimoji="0" lang="en-US" altLang="en-US" sz="1200" b="1" i="0" u="none" strike="noStrike" cap="none" normalizeH="0" baseline="0" dirty="0" err="1">
                <a:ln>
                  <a:noFill/>
                </a:ln>
                <a:solidFill>
                  <a:srgbClr val="56A8F5"/>
                </a:solidFill>
                <a:effectLst/>
                <a:latin typeface="JetBrains Mono"/>
              </a:rPr>
              <a:t>onClick</a:t>
            </a:r>
            <a:r>
              <a:rPr kumimoji="0" lang="en-US" altLang="en-US" sz="1200" b="1" i="0" u="none" strike="noStrike" cap="none" normalizeH="0" baseline="0" dirty="0">
                <a:ln>
                  <a:noFill/>
                </a:ln>
                <a:solidFill>
                  <a:srgbClr val="BCBEC4"/>
                </a:solidFill>
                <a:effectLst/>
                <a:latin typeface="JetBrains Mono"/>
              </a:rPr>
              <a:t>(View v)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dismiss();</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    </a:t>
            </a:r>
            <a:r>
              <a:rPr kumimoji="0" lang="en-US" altLang="en-US" sz="1200" b="1" i="0" u="none" strike="noStrike" cap="none" normalizeH="0" baseline="0" dirty="0">
                <a:ln>
                  <a:noFill/>
                </a:ln>
                <a:solidFill>
                  <a:srgbClr val="CF8E6D"/>
                </a:solidFill>
                <a:effectLst/>
                <a:latin typeface="JetBrains Mono"/>
              </a:rPr>
              <a:t>return </a:t>
            </a:r>
            <a:r>
              <a:rPr kumimoji="0" lang="en-US" altLang="en-US" sz="1200" b="1" i="0" u="none" strike="noStrike" cap="none" normalizeH="0" baseline="0" dirty="0" err="1">
                <a:ln>
                  <a:noFill/>
                </a:ln>
                <a:solidFill>
                  <a:srgbClr val="BCBEC4"/>
                </a:solidFill>
                <a:effectLst/>
                <a:latin typeface="JetBrains Mono"/>
              </a:rPr>
              <a:t>builder.create</a:t>
            </a:r>
            <a:r>
              <a:rPr kumimoji="0" lang="en-US" altLang="en-US" sz="1200" b="1" i="0" u="none" strike="noStrike" cap="none" normalizeH="0" baseline="0" dirty="0">
                <a:ln>
                  <a:noFill/>
                </a:ln>
                <a:solidFill>
                  <a:srgbClr val="BCBEC4"/>
                </a:solidFill>
                <a:effectLst/>
                <a:latin typeface="JetBrains Mono"/>
              </a:rPr>
              <a:t>();</a:t>
            </a:r>
            <a:br>
              <a:rPr kumimoji="0" lang="en-US" altLang="en-US" sz="1200" b="1" i="0" u="none" strike="noStrike" cap="none" normalizeH="0" baseline="0" dirty="0">
                <a:ln>
                  <a:noFill/>
                </a:ln>
                <a:solidFill>
                  <a:srgbClr val="BCBEC4"/>
                </a:solidFill>
                <a:effectLst/>
                <a:latin typeface="JetBrains Mono"/>
              </a:rPr>
            </a:br>
            <a:r>
              <a:rPr kumimoji="0" lang="en-US" altLang="en-US" sz="1200" b="1" i="0" u="none" strike="noStrike" cap="none" normalizeH="0" baseline="0" dirty="0">
                <a:ln>
                  <a:noFill/>
                </a:ln>
                <a:solidFill>
                  <a:srgbClr val="BCBEC4"/>
                </a:solidFill>
                <a:effectLst/>
                <a:latin typeface="JetBrains Mono"/>
              </a:rPr>
              <a:t>}</a:t>
            </a:r>
            <a:endParaRPr kumimoji="0" lang="en-US" altLang="en-US" sz="1200" b="1" i="0" u="none" strike="noStrike" cap="none" normalizeH="0" baseline="0" dirty="0">
              <a:ln>
                <a:noFill/>
              </a:ln>
              <a:solidFill>
                <a:schemeClr val="tx1"/>
              </a:solidFill>
              <a:effectLst/>
              <a:latin typeface="Arial" panose="020B0604020202020204" pitchFamily="34" charset="0"/>
            </a:endParaRPr>
          </a:p>
          <a:p>
            <a:endParaRPr lang="en-SG" sz="1200" b="1" dirty="0">
              <a:latin typeface="Times New Roman" panose="02020603050405020304" pitchFamily="18" charset="0"/>
              <a:cs typeface="Times New Roman" panose="02020603050405020304" pitchFamily="18" charset="0"/>
            </a:endParaRPr>
          </a:p>
        </p:txBody>
      </p:sp>
      <p:sp>
        <p:nvSpPr>
          <p:cNvPr id="5" name="Rectangle 2">
            <a:extLst>
              <a:ext uri="{FF2B5EF4-FFF2-40B4-BE49-F238E27FC236}">
                <a16:creationId xmlns:a16="http://schemas.microsoft.com/office/drawing/2014/main" id="{F6123464-F8E3-2F13-8F83-C9E1E563D7FB}"/>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2EEF722A-9476-7205-A8FD-FDEA13F171B0}"/>
              </a:ext>
            </a:extLst>
          </p:cNvPr>
          <p:cNvSpPr>
            <a:spLocks noChangeArrowheads="1"/>
          </p:cNvSpPr>
          <p:nvPr/>
        </p:nvSpPr>
        <p:spPr bwMode="auto">
          <a:xfrm>
            <a:off x="0" y="43934"/>
            <a:ext cx="184731" cy="369332"/>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nvGrpSpPr>
          <p:cNvPr id="9" name="Group 12">
            <a:extLst>
              <a:ext uri="{FF2B5EF4-FFF2-40B4-BE49-F238E27FC236}">
                <a16:creationId xmlns:a16="http://schemas.microsoft.com/office/drawing/2014/main" id="{C754B5BA-73AD-7432-1A1C-A929CCA7575D}"/>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6002FC14-59D9-0A0C-AD39-F15E8F445863}"/>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6E7D18E1-CC01-0489-1D19-DF5EB59A2082}"/>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5">
            <a:extLst>
              <a:ext uri="{FF2B5EF4-FFF2-40B4-BE49-F238E27FC236}">
                <a16:creationId xmlns:a16="http://schemas.microsoft.com/office/drawing/2014/main" id="{A89F8E64-B27B-4E03-A696-8B2237080D19}"/>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JAVA CODE</a:t>
            </a:r>
          </a:p>
        </p:txBody>
      </p:sp>
      <p:sp>
        <p:nvSpPr>
          <p:cNvPr id="13" name="Rectangle 1">
            <a:extLst>
              <a:ext uri="{FF2B5EF4-FFF2-40B4-BE49-F238E27FC236}">
                <a16:creationId xmlns:a16="http://schemas.microsoft.com/office/drawing/2014/main" id="{C41B2298-38E7-E669-62AB-7D5418A1F996}"/>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4" name="TextBox 13">
            <a:extLst>
              <a:ext uri="{FF2B5EF4-FFF2-40B4-BE49-F238E27FC236}">
                <a16:creationId xmlns:a16="http://schemas.microsoft.com/office/drawing/2014/main" id="{66E1E0A3-F125-B34D-37EC-AEAAF4AB9AFC}"/>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5" name="Date Placeholder 2">
            <a:extLst>
              <a:ext uri="{FF2B5EF4-FFF2-40B4-BE49-F238E27FC236}">
                <a16:creationId xmlns:a16="http://schemas.microsoft.com/office/drawing/2014/main" id="{701D01E6-3BAE-621C-56D7-86C460B830FC}"/>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1:31:53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09864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5616D"/>
        </a:solidFill>
        <a:effectLst/>
      </p:bgPr>
    </p:bg>
    <p:spTree>
      <p:nvGrpSpPr>
        <p:cNvPr id="1" name="">
          <a:extLst>
            <a:ext uri="{FF2B5EF4-FFF2-40B4-BE49-F238E27FC236}">
              <a16:creationId xmlns:a16="http://schemas.microsoft.com/office/drawing/2014/main" id="{E320152A-589F-38E5-7315-495EBD1CB395}"/>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A435976F-6614-D99B-691B-0B938B0481D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56238" y="27337"/>
            <a:ext cx="754812" cy="738186"/>
          </a:xfrm>
          <a:prstGeom prst="rect">
            <a:avLst/>
          </a:prstGeom>
        </p:spPr>
      </p:pic>
      <p:grpSp>
        <p:nvGrpSpPr>
          <p:cNvPr id="3" name="Group 7">
            <a:extLst>
              <a:ext uri="{FF2B5EF4-FFF2-40B4-BE49-F238E27FC236}">
                <a16:creationId xmlns:a16="http://schemas.microsoft.com/office/drawing/2014/main" id="{D2EA61AB-D361-0452-4252-F3C844DCB581}"/>
              </a:ext>
            </a:extLst>
          </p:cNvPr>
          <p:cNvGrpSpPr/>
          <p:nvPr/>
        </p:nvGrpSpPr>
        <p:grpSpPr>
          <a:xfrm>
            <a:off x="1155532" y="600075"/>
            <a:ext cx="10086975" cy="6124576"/>
            <a:chOff x="79285" y="251826"/>
            <a:chExt cx="19455260" cy="12769726"/>
          </a:xfrm>
        </p:grpSpPr>
        <p:grpSp>
          <p:nvGrpSpPr>
            <p:cNvPr id="5" name="Group 8">
              <a:extLst>
                <a:ext uri="{FF2B5EF4-FFF2-40B4-BE49-F238E27FC236}">
                  <a16:creationId xmlns:a16="http://schemas.microsoft.com/office/drawing/2014/main" id="{DE16E97F-9560-171C-5550-9E3D5A25BD18}"/>
                </a:ext>
              </a:extLst>
            </p:cNvPr>
            <p:cNvGrpSpPr/>
            <p:nvPr/>
          </p:nvGrpSpPr>
          <p:grpSpPr>
            <a:xfrm>
              <a:off x="158573" y="1453746"/>
              <a:ext cx="19296687" cy="11315980"/>
              <a:chOff x="0" y="-28575"/>
              <a:chExt cx="2828119" cy="1658468"/>
            </a:xfrm>
          </p:grpSpPr>
          <p:sp>
            <p:nvSpPr>
              <p:cNvPr id="7" name="Freeform 9">
                <a:extLst>
                  <a:ext uri="{FF2B5EF4-FFF2-40B4-BE49-F238E27FC236}">
                    <a16:creationId xmlns:a16="http://schemas.microsoft.com/office/drawing/2014/main" id="{89B2D6B6-7B48-4CE0-076D-8B75174CE5F6}"/>
                  </a:ext>
                </a:extLst>
              </p:cNvPr>
              <p:cNvSpPr/>
              <p:nvPr/>
            </p:nvSpPr>
            <p:spPr>
              <a:xfrm>
                <a:off x="0" y="0"/>
                <a:ext cx="2828119" cy="1629893"/>
              </a:xfrm>
              <a:custGeom>
                <a:avLst/>
                <a:gdLst/>
                <a:ahLst/>
                <a:cxnLst/>
                <a:rect l="l" t="t" r="r" b="b"/>
                <a:pathLst>
                  <a:path w="2828119" h="1629893">
                    <a:moveTo>
                      <a:pt x="0" y="0"/>
                    </a:moveTo>
                    <a:lnTo>
                      <a:pt x="2828119" y="0"/>
                    </a:lnTo>
                    <a:lnTo>
                      <a:pt x="2828119" y="1629893"/>
                    </a:lnTo>
                    <a:lnTo>
                      <a:pt x="0" y="1629893"/>
                    </a:lnTo>
                    <a:close/>
                  </a:path>
                </a:pathLst>
              </a:custGeom>
              <a:solidFill>
                <a:srgbClr val="F2F2F2"/>
              </a:solidFill>
            </p:spPr>
          </p:sp>
          <p:sp>
            <p:nvSpPr>
              <p:cNvPr id="8" name="TextBox 10">
                <a:extLst>
                  <a:ext uri="{FF2B5EF4-FFF2-40B4-BE49-F238E27FC236}">
                    <a16:creationId xmlns:a16="http://schemas.microsoft.com/office/drawing/2014/main" id="{E45376B4-2EC1-DA4D-C582-DFE07E1CE2B4}"/>
                  </a:ext>
                </a:extLst>
              </p:cNvPr>
              <p:cNvSpPr txBox="1"/>
              <p:nvPr/>
            </p:nvSpPr>
            <p:spPr>
              <a:xfrm>
                <a:off x="0" y="-28575"/>
                <a:ext cx="2828119" cy="1658468"/>
              </a:xfrm>
              <a:prstGeom prst="rect">
                <a:avLst/>
              </a:prstGeom>
            </p:spPr>
            <p:txBody>
              <a:bodyPr lIns="69762" tIns="69762" rIns="69762" bIns="69762" rtlCol="0" anchor="ctr"/>
              <a:lstStyle/>
              <a:p>
                <a:pPr algn="ctr">
                  <a:lnSpc>
                    <a:spcPts val="2579"/>
                  </a:lnSpc>
                </a:pPr>
                <a:endParaRPr/>
              </a:p>
            </p:txBody>
          </p:sp>
        </p:grpSp>
        <p:sp>
          <p:nvSpPr>
            <p:cNvPr id="6" name="Freeform 11">
              <a:extLst>
                <a:ext uri="{FF2B5EF4-FFF2-40B4-BE49-F238E27FC236}">
                  <a16:creationId xmlns:a16="http://schemas.microsoft.com/office/drawing/2014/main" id="{3FEE3234-44E1-9491-6FE8-B12F085FA347}"/>
                </a:ext>
              </a:extLst>
            </p:cNvPr>
            <p:cNvSpPr/>
            <p:nvPr/>
          </p:nvSpPr>
          <p:spPr>
            <a:xfrm>
              <a:off x="79285" y="251826"/>
              <a:ext cx="19455260" cy="12769726"/>
            </a:xfrm>
            <a:custGeom>
              <a:avLst/>
              <a:gdLst/>
              <a:ahLst/>
              <a:cxnLst/>
              <a:rect l="l" t="t" r="r" b="b"/>
              <a:pathLst>
                <a:path w="19455260" h="12769725">
                  <a:moveTo>
                    <a:pt x="0" y="0"/>
                  </a:moveTo>
                  <a:lnTo>
                    <a:pt x="19455260" y="0"/>
                  </a:lnTo>
                  <a:lnTo>
                    <a:pt x="19455260" y="12769725"/>
                  </a:lnTo>
                  <a:lnTo>
                    <a:pt x="0" y="127697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grpSp>
        <p:nvGrpSpPr>
          <p:cNvPr id="9" name="Group 12">
            <a:extLst>
              <a:ext uri="{FF2B5EF4-FFF2-40B4-BE49-F238E27FC236}">
                <a16:creationId xmlns:a16="http://schemas.microsoft.com/office/drawing/2014/main" id="{E89FDE3A-F436-8F3A-1D95-93F745F5E67F}"/>
              </a:ext>
            </a:extLst>
          </p:cNvPr>
          <p:cNvGrpSpPr/>
          <p:nvPr/>
        </p:nvGrpSpPr>
        <p:grpSpPr>
          <a:xfrm>
            <a:off x="-316821" y="12516"/>
            <a:ext cx="3536271" cy="567484"/>
            <a:chOff x="0" y="0"/>
            <a:chExt cx="4052315" cy="609600"/>
          </a:xfrm>
        </p:grpSpPr>
        <p:sp>
          <p:nvSpPr>
            <p:cNvPr id="10" name="Freeform 13">
              <a:extLst>
                <a:ext uri="{FF2B5EF4-FFF2-40B4-BE49-F238E27FC236}">
                  <a16:creationId xmlns:a16="http://schemas.microsoft.com/office/drawing/2014/main" id="{ECFE6DE2-1A37-FC83-EA9F-8106ACE3E831}"/>
                </a:ext>
              </a:extLst>
            </p:cNvPr>
            <p:cNvSpPr/>
            <p:nvPr/>
          </p:nvSpPr>
          <p:spPr>
            <a:xfrm>
              <a:off x="0" y="0"/>
              <a:ext cx="4052315" cy="609600"/>
            </a:xfrm>
            <a:custGeom>
              <a:avLst/>
              <a:gdLst/>
              <a:ahLst/>
              <a:cxnLst/>
              <a:rect l="l" t="t" r="r" b="b"/>
              <a:pathLst>
                <a:path w="4052315" h="609600">
                  <a:moveTo>
                    <a:pt x="203200" y="0"/>
                  </a:moveTo>
                  <a:lnTo>
                    <a:pt x="4052315" y="0"/>
                  </a:lnTo>
                  <a:lnTo>
                    <a:pt x="3849115" y="609600"/>
                  </a:lnTo>
                  <a:lnTo>
                    <a:pt x="0" y="609600"/>
                  </a:lnTo>
                  <a:lnTo>
                    <a:pt x="203200" y="0"/>
                  </a:lnTo>
                  <a:close/>
                </a:path>
              </a:pathLst>
            </a:custGeom>
            <a:solidFill>
              <a:srgbClr val="598BCD"/>
            </a:solidFill>
          </p:spPr>
        </p:sp>
        <p:sp>
          <p:nvSpPr>
            <p:cNvPr id="11" name="TextBox 14">
              <a:extLst>
                <a:ext uri="{FF2B5EF4-FFF2-40B4-BE49-F238E27FC236}">
                  <a16:creationId xmlns:a16="http://schemas.microsoft.com/office/drawing/2014/main" id="{2E71FA4D-6B38-C054-2778-ACCDAE9AB1EA}"/>
                </a:ext>
              </a:extLst>
            </p:cNvPr>
            <p:cNvSpPr txBox="1"/>
            <p:nvPr/>
          </p:nvSpPr>
          <p:spPr>
            <a:xfrm>
              <a:off x="101600" y="-38100"/>
              <a:ext cx="3849115" cy="647700"/>
            </a:xfrm>
            <a:prstGeom prst="rect">
              <a:avLst/>
            </a:prstGeom>
          </p:spPr>
          <p:txBody>
            <a:bodyPr lIns="50800" tIns="50800" rIns="50800" bIns="50800" rtlCol="0" anchor="ctr"/>
            <a:lstStyle/>
            <a:p>
              <a:pPr algn="ctr">
                <a:lnSpc>
                  <a:spcPts val="2659"/>
                </a:lnSpc>
                <a:spcBef>
                  <a:spcPct val="0"/>
                </a:spcBef>
              </a:pPr>
              <a:endParaRPr/>
            </a:p>
          </p:txBody>
        </p:sp>
      </p:grpSp>
      <p:sp>
        <p:nvSpPr>
          <p:cNvPr id="13" name="TextBox 15">
            <a:extLst>
              <a:ext uri="{FF2B5EF4-FFF2-40B4-BE49-F238E27FC236}">
                <a16:creationId xmlns:a16="http://schemas.microsoft.com/office/drawing/2014/main" id="{98E5E6FE-7EC3-88AF-68B1-529CF6393205}"/>
              </a:ext>
            </a:extLst>
          </p:cNvPr>
          <p:cNvSpPr txBox="1"/>
          <p:nvPr/>
        </p:nvSpPr>
        <p:spPr>
          <a:xfrm>
            <a:off x="184731" y="-50814"/>
            <a:ext cx="7007979" cy="630814"/>
          </a:xfrm>
          <a:prstGeom prst="rect">
            <a:avLst/>
          </a:prstGeom>
        </p:spPr>
        <p:txBody>
          <a:bodyPr wrap="square" lIns="0" tIns="0" rIns="0" bIns="0" rtlCol="0" anchor="t">
            <a:spAutoFit/>
          </a:bodyPr>
          <a:lstStyle/>
          <a:p>
            <a:pPr algn="l">
              <a:lnSpc>
                <a:spcPts val="5427"/>
              </a:lnSpc>
              <a:spcBef>
                <a:spcPct val="0"/>
              </a:spcBef>
            </a:pPr>
            <a:r>
              <a:rPr lang="en-US" sz="3600" dirty="0">
                <a:solidFill>
                  <a:schemeClr val="bg1"/>
                </a:solidFill>
                <a:latin typeface="Algerian" panose="04020705040A02060702" pitchFamily="82" charset="0"/>
                <a:ea typeface="Blinker"/>
                <a:cs typeface="Blinker"/>
                <a:sym typeface="Blinker"/>
              </a:rPr>
              <a:t>XML CODE</a:t>
            </a:r>
          </a:p>
        </p:txBody>
      </p:sp>
      <p:pic>
        <p:nvPicPr>
          <p:cNvPr id="4" name="Picture 3">
            <a:extLst>
              <a:ext uri="{FF2B5EF4-FFF2-40B4-BE49-F238E27FC236}">
                <a16:creationId xmlns:a16="http://schemas.microsoft.com/office/drawing/2014/main" id="{96711BA2-5895-9014-8A4D-343F75328721}"/>
              </a:ext>
            </a:extLst>
          </p:cNvPr>
          <p:cNvPicPr>
            <a:picLocks noChangeAspect="1"/>
          </p:cNvPicPr>
          <p:nvPr/>
        </p:nvPicPr>
        <p:blipFill>
          <a:blip r:embed="rId5"/>
          <a:stretch>
            <a:fillRect/>
          </a:stretch>
        </p:blipFill>
        <p:spPr>
          <a:xfrm>
            <a:off x="1276350" y="1075032"/>
            <a:ext cx="9829800" cy="5528840"/>
          </a:xfrm>
          <a:prstGeom prst="rect">
            <a:avLst/>
          </a:prstGeom>
        </p:spPr>
      </p:pic>
      <p:sp>
        <p:nvSpPr>
          <p:cNvPr id="14" name="Rectangle 1">
            <a:extLst>
              <a:ext uri="{FF2B5EF4-FFF2-40B4-BE49-F238E27FC236}">
                <a16:creationId xmlns:a16="http://schemas.microsoft.com/office/drawing/2014/main" id="{E77B3DC4-031B-069A-493D-68477EC710FB}"/>
              </a:ext>
            </a:extLst>
          </p:cNvPr>
          <p:cNvSpPr>
            <a:spLocks noChangeArrowheads="1"/>
          </p:cNvSpPr>
          <p:nvPr/>
        </p:nvSpPr>
        <p:spPr bwMode="auto">
          <a:xfrm>
            <a:off x="-1" y="6603871"/>
            <a:ext cx="12201525" cy="350239"/>
          </a:xfrm>
          <a:prstGeom prst="rect">
            <a:avLst/>
          </a:prstGeom>
          <a:solidFill>
            <a:srgbClr val="002060"/>
          </a:solidFill>
          <a:ln>
            <a:solidFill>
              <a:srgbClr val="0070C0"/>
            </a:solidFill>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en-US" altLang="en-US" sz="1400" dirty="0">
                <a:solidFill>
                  <a:schemeClr val="accent1">
                    <a:lumMod val="40000"/>
                    <a:lumOff val="60000"/>
                  </a:schemeClr>
                </a:solidFill>
                <a:cs typeface="Times New Roman" panose="02020603050405020304" pitchFamily="18" charset="0"/>
              </a:rPr>
              <a:t>          Department of Information and Communication Engineering (ICE)</a:t>
            </a:r>
          </a:p>
        </p:txBody>
      </p:sp>
      <p:sp>
        <p:nvSpPr>
          <p:cNvPr id="15" name="TextBox 14">
            <a:extLst>
              <a:ext uri="{FF2B5EF4-FFF2-40B4-BE49-F238E27FC236}">
                <a16:creationId xmlns:a16="http://schemas.microsoft.com/office/drawing/2014/main" id="{4AF3C4D1-1A10-5202-3A01-B8A1DC3F71BD}"/>
              </a:ext>
            </a:extLst>
          </p:cNvPr>
          <p:cNvSpPr txBox="1"/>
          <p:nvPr/>
        </p:nvSpPr>
        <p:spPr>
          <a:xfrm>
            <a:off x="11877675" y="6586121"/>
            <a:ext cx="228600" cy="338554"/>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3</a:t>
            </a:r>
            <a:endParaRPr lang="en-SG" sz="1600" dirty="0">
              <a:latin typeface="Times New Roman" panose="02020603050405020304" pitchFamily="18" charset="0"/>
              <a:cs typeface="Times New Roman" panose="02020603050405020304" pitchFamily="18" charset="0"/>
            </a:endParaRPr>
          </a:p>
        </p:txBody>
      </p:sp>
      <p:sp>
        <p:nvSpPr>
          <p:cNvPr id="16" name="Date Placeholder 2">
            <a:extLst>
              <a:ext uri="{FF2B5EF4-FFF2-40B4-BE49-F238E27FC236}">
                <a16:creationId xmlns:a16="http://schemas.microsoft.com/office/drawing/2014/main" id="{5A9C2146-871F-058D-A4CE-BCCC1DF599F4}"/>
              </a:ext>
            </a:extLst>
          </p:cNvPr>
          <p:cNvSpPr txBox="1">
            <a:spLocks/>
          </p:cNvSpPr>
          <p:nvPr/>
        </p:nvSpPr>
        <p:spPr>
          <a:xfrm>
            <a:off x="0" y="6577946"/>
            <a:ext cx="1600200" cy="2809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algn="l" defTabSz="914400" rtl="0" eaLnBrk="1" latinLnBrk="0" hangingPunct="1">
              <a:spcBef>
                <a:spcPct val="20000"/>
              </a:spcBef>
              <a:buClr>
                <a:srgbClr val="0000FF"/>
              </a:buClr>
              <a:buChar char="•"/>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0000FF"/>
              </a:buClr>
              <a:buChar char="—"/>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0000FF"/>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0000FF"/>
              </a:buClr>
              <a:buChar char="•"/>
              <a:defRPr kumimoji="1" sz="2000" kern="1200">
                <a:solidFill>
                  <a:schemeClr val="tx1"/>
                </a:solidFill>
                <a:latin typeface="Tahoma" panose="020B0604030504040204" pitchFamily="34" charset="0"/>
                <a:ea typeface="+mn-ea"/>
                <a:cs typeface="+mn-cs"/>
              </a:defRPr>
            </a:lvl9pPr>
          </a:lstStyle>
          <a:p>
            <a:pPr>
              <a:buFontTx/>
              <a:buNone/>
            </a:pPr>
            <a:fld id="{8B82BC19-13D1-4F3F-B9C3-06B486B903B4}" type="datetime13">
              <a:rPr lang="en-US" altLang="en-US" sz="1400" smtClean="0">
                <a:solidFill>
                  <a:srgbClr val="D3DBF3"/>
                </a:solidFill>
                <a:latin typeface="Times New Roman" panose="02020603050405020304" pitchFamily="18" charset="0"/>
                <a:cs typeface="Times New Roman" panose="02020603050405020304" pitchFamily="18" charset="0"/>
              </a:rPr>
              <a:pPr>
                <a:buFontTx/>
                <a:buNone/>
              </a:pPr>
              <a:t>1:42:36 AM</a:t>
            </a:fld>
            <a:endParaRPr lang="en-GB" altLang="en-US" sz="1400" dirty="0">
              <a:solidFill>
                <a:srgbClr val="D3DBF3"/>
              </a:solidFill>
              <a:latin typeface="Times New Roman" panose="02020603050405020304" pitchFamily="18" charset="0"/>
              <a:cs typeface="Times New Roman" panose="02020603050405020304" pitchFamily="18" charset="0"/>
            </a:endParaRPr>
          </a:p>
        </p:txBody>
      </p:sp>
      <p:sp>
        <p:nvSpPr>
          <p:cNvPr id="17" name="TextBox 15">
            <a:extLst>
              <a:ext uri="{FF2B5EF4-FFF2-40B4-BE49-F238E27FC236}">
                <a16:creationId xmlns:a16="http://schemas.microsoft.com/office/drawing/2014/main" id="{0EA68DCB-0EA7-9278-97B2-B4F0F11FC443}"/>
              </a:ext>
            </a:extLst>
          </p:cNvPr>
          <p:cNvSpPr txBox="1"/>
          <p:nvPr/>
        </p:nvSpPr>
        <p:spPr>
          <a:xfrm>
            <a:off x="3688720" y="416936"/>
            <a:ext cx="7007979" cy="630814"/>
          </a:xfrm>
          <a:prstGeom prst="rect">
            <a:avLst/>
          </a:prstGeom>
        </p:spPr>
        <p:txBody>
          <a:bodyPr wrap="square" lIns="0" tIns="0" rIns="0" bIns="0" rtlCol="0" anchor="t">
            <a:spAutoFit/>
          </a:bodyPr>
          <a:lstStyle/>
          <a:p>
            <a:pPr>
              <a:lnSpc>
                <a:spcPts val="5427"/>
              </a:lnSpc>
              <a:spcBef>
                <a:spcPct val="0"/>
              </a:spcBef>
            </a:pPr>
            <a:r>
              <a:rPr lang="en-SG" sz="3200" dirty="0">
                <a:solidFill>
                  <a:schemeClr val="bg1"/>
                </a:solidFill>
                <a:latin typeface="Algerian" panose="04020705040A02060702" pitchFamily="82" charset="0"/>
                <a:cs typeface="Times New Roman" panose="02020603050405020304" pitchFamily="18" charset="0"/>
              </a:rPr>
              <a:t>activitysettings.xml</a:t>
            </a:r>
            <a:endParaRPr lang="en-US" sz="3200" dirty="0">
              <a:solidFill>
                <a:schemeClr val="bg1"/>
              </a:solidFill>
              <a:latin typeface="Algerian" panose="04020705040A02060702" pitchFamily="82" charset="0"/>
              <a:ea typeface="Blinker"/>
              <a:cs typeface="Blinker"/>
              <a:sym typeface="Blinker"/>
            </a:endParaRPr>
          </a:p>
        </p:txBody>
      </p:sp>
    </p:spTree>
    <p:extLst>
      <p:ext uri="{BB962C8B-B14F-4D97-AF65-F5344CB8AC3E}">
        <p14:creationId xmlns:p14="http://schemas.microsoft.com/office/powerpoint/2010/main" val="3094696888"/>
      </p:ext>
    </p:extLst>
  </p:cSld>
  <p:clrMapOvr>
    <a:masterClrMapping/>
  </p:clrMapOvr>
  <p:transition spd="slow">
    <p:cover/>
  </p:transition>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3">
            <a:lumMod val="40000"/>
            <a:lumOff val="60000"/>
          </a:schemeClr>
        </a:solidFill>
      </a:spPr>
      <a:bodyPr rtlCol="0" anchor="ctr"/>
      <a:lstStyle>
        <a:defPPr algn="ctr">
          <a:defRPr sz="2000" dirty="0" smtClean="0">
            <a:solidFill>
              <a:schemeClr val="bg1"/>
            </a:solidFill>
            <a:latin typeface="Times New Roman" panose="02020603050405020304" pitchFamily="18" charset="0"/>
            <a:cs typeface="Times New Roman" panose="02020603050405020304" pitchFamily="18"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8A8ECD1-788F-484B-9043-D957FCFDF1F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3.xml><?xml version="1.0" encoding="utf-8"?>
<ds:datastoreItem xmlns:ds="http://schemas.openxmlformats.org/officeDocument/2006/customXml" ds:itemID="{CA0FE134-9032-4C7F-BC57-C7DE3F833363}">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schemas.microsoft.com/sharepoint/v3"/>
    <ds:schemaRef ds:uri="230e9df3-be65-4c73-a93b-d1236ebd677e"/>
    <ds:schemaRef ds:uri="http://schemas.openxmlformats.org/package/2006/metadata/core-properties"/>
    <ds:schemaRef ds:uri="http://purl.org/dc/terms/"/>
    <ds:schemaRef ds:uri="16c05727-aa75-4e4a-9b5f-8a80a1165891"/>
    <ds:schemaRef ds:uri="71af3243-3dd4-4a8d-8c0d-dd76da1f02a5"/>
    <ds:schemaRef ds:uri="http://www.w3.org/XML/1998/namespace"/>
    <ds:schemaRef ds:uri="http://purl.org/dc/dcmityp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5044</Words>
  <Application>Microsoft Office PowerPoint</Application>
  <PresentationFormat>Widescreen</PresentationFormat>
  <Paragraphs>188</Paragraphs>
  <Slides>27</Slides>
  <Notes>8</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Algerian</vt:lpstr>
      <vt:lpstr>Arial</vt:lpstr>
      <vt:lpstr>Calibri</vt:lpstr>
      <vt:lpstr>Franklin Gothic Book</vt:lpstr>
      <vt:lpstr>Franklin Gothic Demi</vt:lpstr>
      <vt:lpstr>Goudy Stout</vt:lpstr>
      <vt:lpstr>JetBrains Mono</vt:lpstr>
      <vt:lpstr>Times New Roman</vt:lpstr>
      <vt:lpstr>Wingdings</vt:lpstr>
      <vt:lpstr>Custom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2023-12-20T08:12:12Z</dcterms:created>
  <dcterms:modified xsi:type="dcterms:W3CDTF">2024-11-19T19:44:14Z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